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94" r:id="rId5"/>
    <p:sldId id="295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70" r:id="rId17"/>
    <p:sldId id="271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96" r:id="rId27"/>
    <p:sldId id="281" r:id="rId28"/>
    <p:sldId id="293" r:id="rId29"/>
    <p:sldId id="292" r:id="rId30"/>
    <p:sldId id="284" r:id="rId31"/>
    <p:sldId id="285" r:id="rId32"/>
    <p:sldId id="286" r:id="rId33"/>
    <p:sldId id="282" r:id="rId34"/>
    <p:sldId id="283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0"/>
    <p:restoredTop sz="94640"/>
  </p:normalViewPr>
  <p:slideViewPr>
    <p:cSldViewPr snapToGrid="0" snapToObjects="1">
      <p:cViewPr varScale="1">
        <p:scale>
          <a:sx n="65" d="100"/>
          <a:sy n="65" d="100"/>
        </p:scale>
        <p:origin x="22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9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4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3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7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2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7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806F-2B4C-2E4A-99BC-DC146A158194}" type="datetimeFigureOut">
              <a:rPr lang="en-US" smtClean="0"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4BF1-7CA7-B944-9A5D-D40B205C7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4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lt.wikipedia.org/wiki/Kueva_de_las_Manos" TargetMode="Externa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5181"/>
            <a:ext cx="9144000" cy="219030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ĮVADAS. MASAŽAS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4344"/>
            <a:ext cx="9144000" cy="2663456"/>
          </a:xfrm>
        </p:spPr>
        <p:txBody>
          <a:bodyPr>
            <a:normAutofit/>
          </a:bodyPr>
          <a:lstStyle/>
          <a:p>
            <a:r>
              <a:rPr lang="en-US" sz="6000" dirty="0" err="1"/>
              <a:t>Istorija</a:t>
            </a:r>
            <a:r>
              <a:rPr lang="en-US" sz="6000" dirty="0"/>
              <a:t>, </a:t>
            </a:r>
            <a:r>
              <a:rPr lang="en-US" sz="6000" dirty="0" err="1"/>
              <a:t>apibrėžimas</a:t>
            </a:r>
            <a:r>
              <a:rPr lang="en-US" sz="6000" dirty="0"/>
              <a:t>, </a:t>
            </a:r>
            <a:r>
              <a:rPr lang="en-US" sz="6000" dirty="0" err="1"/>
              <a:t>nauda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4644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105262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APEIGOMS BŪDINGA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823"/>
            <a:ext cx="10515600" cy="4359165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/>
              <a:t>*Sistema, </a:t>
            </a:r>
            <a:r>
              <a:rPr lang="en-US" sz="4000" dirty="0" err="1" smtClean="0"/>
              <a:t>kaip</a:t>
            </a:r>
            <a:r>
              <a:rPr lang="en-US" sz="4000" dirty="0" smtClean="0"/>
              <a:t> </a:t>
            </a:r>
            <a:r>
              <a:rPr lang="en-US" sz="4000" dirty="0" err="1" smtClean="0"/>
              <a:t>gydomoji</a:t>
            </a:r>
            <a:r>
              <a:rPr lang="en-US" sz="4000" dirty="0" smtClean="0"/>
              <a:t> </a:t>
            </a:r>
            <a:r>
              <a:rPr lang="en-US" sz="4000" dirty="0" err="1" smtClean="0"/>
              <a:t>praktika</a:t>
            </a:r>
            <a:r>
              <a:rPr lang="en-US" sz="4000" dirty="0" smtClean="0"/>
              <a:t>, </a:t>
            </a:r>
            <a:r>
              <a:rPr lang="en-US" sz="4000" dirty="0" err="1" smtClean="0"/>
              <a:t>neišbaigta</a:t>
            </a:r>
            <a:endParaRPr lang="en-US" sz="4000" dirty="0" smtClean="0"/>
          </a:p>
          <a:p>
            <a:pPr algn="just"/>
            <a:r>
              <a:rPr lang="en-US" sz="4000" dirty="0" smtClean="0"/>
              <a:t>*</a:t>
            </a:r>
            <a:r>
              <a:rPr lang="en-US" sz="4000" dirty="0" err="1" smtClean="0"/>
              <a:t>Praktiškai</a:t>
            </a:r>
            <a:r>
              <a:rPr lang="en-US" sz="4000" dirty="0" smtClean="0"/>
              <a:t> </a:t>
            </a:r>
            <a:r>
              <a:rPr lang="en-US" sz="4000" dirty="0" err="1" smtClean="0"/>
              <a:t>visi</a:t>
            </a:r>
            <a:r>
              <a:rPr lang="en-US" sz="4000" dirty="0" smtClean="0"/>
              <a:t> </a:t>
            </a:r>
            <a:r>
              <a:rPr lang="en-US" sz="4000" dirty="0" err="1" smtClean="0"/>
              <a:t>elementai</a:t>
            </a:r>
            <a:r>
              <a:rPr lang="en-US" sz="4000" dirty="0" smtClean="0"/>
              <a:t> </a:t>
            </a:r>
            <a:r>
              <a:rPr lang="en-US" sz="4000" dirty="0" err="1" smtClean="0"/>
              <a:t>naudojami</a:t>
            </a:r>
            <a:r>
              <a:rPr lang="en-US" sz="4000" dirty="0" smtClean="0"/>
              <a:t>- </a:t>
            </a:r>
            <a:r>
              <a:rPr lang="en-US" sz="4000" dirty="0" err="1" smtClean="0"/>
              <a:t>paglostymas</a:t>
            </a:r>
            <a:r>
              <a:rPr lang="en-US" sz="4000" dirty="0" smtClean="0"/>
              <a:t>, </a:t>
            </a:r>
            <a:r>
              <a:rPr lang="en-US" sz="4000" dirty="0" err="1" smtClean="0"/>
              <a:t>trynimas</a:t>
            </a:r>
            <a:r>
              <a:rPr lang="en-US" sz="4000" dirty="0" smtClean="0"/>
              <a:t>, </a:t>
            </a:r>
            <a:r>
              <a:rPr lang="en-US" sz="4000" dirty="0" err="1" smtClean="0"/>
              <a:t>maigymas</a:t>
            </a:r>
            <a:r>
              <a:rPr lang="en-US" sz="4000" dirty="0" smtClean="0"/>
              <a:t>, </a:t>
            </a:r>
            <a:r>
              <a:rPr lang="en-US" sz="4000" dirty="0" err="1" smtClean="0"/>
              <a:t>tempimas</a:t>
            </a:r>
            <a:r>
              <a:rPr lang="en-US" sz="4000" dirty="0" smtClean="0"/>
              <a:t>, </a:t>
            </a:r>
            <a:r>
              <a:rPr lang="en-US" sz="4000" dirty="0" err="1" smtClean="0"/>
              <a:t>vibracija</a:t>
            </a:r>
            <a:endParaRPr lang="en-US" sz="4000" dirty="0" smtClean="0"/>
          </a:p>
          <a:p>
            <a:pPr algn="just"/>
            <a:r>
              <a:rPr lang="en-US" sz="4000" dirty="0" smtClean="0"/>
              <a:t>*</a:t>
            </a:r>
            <a:r>
              <a:rPr lang="en-US" sz="4000" dirty="0" err="1" smtClean="0"/>
              <a:t>Laipsniškas</a:t>
            </a:r>
            <a:r>
              <a:rPr lang="en-US" sz="4000" dirty="0" smtClean="0"/>
              <a:t> </a:t>
            </a:r>
            <a:r>
              <a:rPr lang="en-US" sz="4000" dirty="0" err="1" smtClean="0"/>
              <a:t>poveikio</a:t>
            </a:r>
            <a:r>
              <a:rPr lang="en-US" sz="4000" dirty="0" smtClean="0"/>
              <a:t> tempo </a:t>
            </a:r>
            <a:r>
              <a:rPr lang="en-US" sz="4000" dirty="0" err="1" smtClean="0"/>
              <a:t>ir</a:t>
            </a:r>
            <a:r>
              <a:rPr lang="en-US" sz="4000" dirty="0" smtClean="0"/>
              <a:t> </a:t>
            </a:r>
            <a:r>
              <a:rPr lang="en-US" sz="4000" dirty="0" err="1" smtClean="0"/>
              <a:t>stiprumo</a:t>
            </a:r>
            <a:r>
              <a:rPr lang="en-US" sz="4000" dirty="0" smtClean="0"/>
              <a:t> </a:t>
            </a:r>
            <a:r>
              <a:rPr lang="en-US" sz="4000" dirty="0" err="1" smtClean="0"/>
              <a:t>didinimas</a:t>
            </a:r>
            <a:r>
              <a:rPr lang="en-US" sz="4000" dirty="0" smtClean="0"/>
              <a:t> </a:t>
            </a:r>
          </a:p>
          <a:p>
            <a:pPr algn="just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023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135170" cy="16002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Šumerų</a:t>
            </a:r>
            <a:r>
              <a:rPr lang="en-US" sz="4000" dirty="0" smtClean="0"/>
              <a:t> </a:t>
            </a:r>
            <a:r>
              <a:rPr lang="en-US" sz="4000" dirty="0" err="1" smtClean="0"/>
              <a:t>kultūra</a:t>
            </a:r>
            <a:r>
              <a:rPr lang="en-US" sz="4000" dirty="0" smtClean="0"/>
              <a:t> </a:t>
            </a:r>
            <a:r>
              <a:rPr lang="en-US" dirty="0" smtClean="0"/>
              <a:t>(3,5 </a:t>
            </a:r>
            <a:r>
              <a:rPr lang="en-US" dirty="0" err="1" smtClean="0"/>
              <a:t>t.m</a:t>
            </a:r>
            <a:r>
              <a:rPr lang="en-US" dirty="0" smtClean="0"/>
              <a:t>. </a:t>
            </a:r>
            <a:r>
              <a:rPr lang="en-US" dirty="0" err="1" smtClean="0"/>
              <a:t>p.m.e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 b="15804"/>
          <a:stretch>
            <a:fillRect/>
          </a:stretch>
        </p:blipFill>
        <p:spPr>
          <a:xfrm>
            <a:off x="6974958" y="987425"/>
            <a:ext cx="4380430" cy="35420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35170" cy="381158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Iš</a:t>
            </a:r>
            <a:r>
              <a:rPr lang="en-US" sz="3600" dirty="0" smtClean="0"/>
              <a:t> </a:t>
            </a:r>
            <a:r>
              <a:rPr lang="en-US" sz="3600" dirty="0" err="1" smtClean="0"/>
              <a:t>žynių</a:t>
            </a:r>
            <a:r>
              <a:rPr lang="en-US" sz="3600" dirty="0" smtClean="0"/>
              <a:t>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žiniuonių</a:t>
            </a:r>
            <a:r>
              <a:rPr lang="en-US" sz="3600" dirty="0" smtClean="0"/>
              <a:t> </a:t>
            </a:r>
            <a:r>
              <a:rPr lang="en-US" sz="3600" dirty="0" err="1" smtClean="0"/>
              <a:t>atsiskiria</a:t>
            </a:r>
            <a:r>
              <a:rPr lang="en-US" sz="3600" dirty="0" smtClean="0"/>
              <a:t> “</a:t>
            </a:r>
            <a:r>
              <a:rPr lang="en-US" sz="3600" dirty="0" err="1" smtClean="0"/>
              <a:t>gydantieji</a:t>
            </a:r>
            <a:r>
              <a:rPr lang="en-US" sz="3600" dirty="0" smtClean="0"/>
              <a:t>”.</a:t>
            </a:r>
          </a:p>
          <a:p>
            <a:pPr algn="just"/>
            <a:r>
              <a:rPr lang="en-US" sz="3600" dirty="0" err="1" smtClean="0"/>
              <a:t>Masažas</a:t>
            </a:r>
            <a:r>
              <a:rPr lang="en-US" sz="3600" dirty="0" smtClean="0"/>
              <a:t>, </a:t>
            </a:r>
            <a:r>
              <a:rPr lang="en-US" sz="3600" dirty="0" err="1" smtClean="0"/>
              <a:t>kaip</a:t>
            </a:r>
            <a:r>
              <a:rPr lang="en-US" sz="3600" dirty="0" smtClean="0"/>
              <a:t>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chirurginės</a:t>
            </a:r>
            <a:r>
              <a:rPr lang="en-US" sz="3600" dirty="0" smtClean="0"/>
              <a:t> </a:t>
            </a:r>
            <a:r>
              <a:rPr lang="en-US" sz="3600" dirty="0" err="1" smtClean="0"/>
              <a:t>intervencijos</a:t>
            </a:r>
            <a:r>
              <a:rPr lang="en-US" sz="3600" dirty="0" smtClean="0"/>
              <a:t>, </a:t>
            </a:r>
            <a:r>
              <a:rPr lang="en-US" sz="3600" dirty="0" err="1" smtClean="0"/>
              <a:t>gydymas</a:t>
            </a:r>
            <a:r>
              <a:rPr lang="en-US" sz="3600" dirty="0" smtClean="0"/>
              <a:t> </a:t>
            </a:r>
            <a:r>
              <a:rPr lang="en-US" sz="3600" dirty="0" err="1" smtClean="0"/>
              <a:t>žolėmis</a:t>
            </a:r>
            <a:r>
              <a:rPr lang="en-US" sz="3600" dirty="0" smtClean="0"/>
              <a:t> </a:t>
            </a:r>
            <a:r>
              <a:rPr lang="en-US" sz="3600" dirty="0" err="1" smtClean="0"/>
              <a:t>aprašytas</a:t>
            </a:r>
            <a:r>
              <a:rPr lang="en-US" sz="3600" dirty="0" smtClean="0"/>
              <a:t> </a:t>
            </a:r>
            <a:r>
              <a:rPr lang="en-US" sz="3600" dirty="0" err="1" smtClean="0"/>
              <a:t>molio</a:t>
            </a:r>
            <a:r>
              <a:rPr lang="en-US" sz="3600" dirty="0" smtClean="0"/>
              <a:t> </a:t>
            </a:r>
            <a:r>
              <a:rPr lang="en-US" sz="3600" dirty="0" err="1" smtClean="0"/>
              <a:t>lentelėje</a:t>
            </a:r>
            <a:r>
              <a:rPr lang="en-US" sz="3600" dirty="0" smtClean="0"/>
              <a:t> (3 </a:t>
            </a:r>
            <a:r>
              <a:rPr lang="en-US" sz="3600" dirty="0" err="1" smtClean="0"/>
              <a:t>t.m</a:t>
            </a:r>
            <a:r>
              <a:rPr lang="en-US" sz="3600" dirty="0" smtClean="0"/>
              <a:t>. </a:t>
            </a:r>
            <a:r>
              <a:rPr lang="en-US" sz="3600" dirty="0" err="1" smtClean="0"/>
              <a:t>p.m.e</a:t>
            </a:r>
            <a:r>
              <a:rPr lang="en-US" sz="3600" dirty="0" smtClean="0"/>
              <a:t>.)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52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388193" cy="160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MASAŽAS EGIPTE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427" y="1382233"/>
            <a:ext cx="10379554" cy="469940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 err="1" smtClean="0"/>
              <a:t>Liudija</a:t>
            </a:r>
            <a:r>
              <a:rPr lang="en-US" sz="3600" dirty="0" smtClean="0"/>
              <a:t> </a:t>
            </a:r>
            <a:r>
              <a:rPr lang="en-US" sz="3600" dirty="0" err="1"/>
              <a:t>įvairūs</a:t>
            </a:r>
            <a:r>
              <a:rPr lang="en-US" sz="3600" dirty="0"/>
              <a:t> </a:t>
            </a:r>
            <a:r>
              <a:rPr lang="en-US" sz="3600" dirty="0" err="1"/>
              <a:t>papirusai</a:t>
            </a:r>
            <a:r>
              <a:rPr lang="en-US" sz="3600" dirty="0"/>
              <a:t>, </a:t>
            </a:r>
            <a:r>
              <a:rPr lang="en-US" sz="3600" dirty="0" err="1"/>
              <a:t>bareljefai</a:t>
            </a:r>
            <a:r>
              <a:rPr lang="en-US" sz="3600" dirty="0"/>
              <a:t>, </a:t>
            </a:r>
            <a:r>
              <a:rPr lang="en-US" sz="3600" dirty="0" err="1"/>
              <a:t>puoše</a:t>
            </a:r>
            <a:r>
              <a:rPr lang="en-US" sz="3600" dirty="0"/>
              <a:t>̨ </a:t>
            </a:r>
            <a:r>
              <a:rPr lang="en-US" sz="3600" dirty="0" err="1"/>
              <a:t>faraono</a:t>
            </a:r>
            <a:r>
              <a:rPr lang="en-US" sz="3600" dirty="0"/>
              <a:t> </a:t>
            </a:r>
            <a:r>
              <a:rPr lang="en-US" sz="3600" dirty="0" err="1"/>
              <a:t>rūmus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Kasine</a:t>
            </a:r>
            <a:r>
              <a:rPr lang="en-US" sz="3600" dirty="0" err="1"/>
              <a:t>̇jant</a:t>
            </a:r>
            <a:r>
              <a:rPr lang="en-US" sz="3600" dirty="0"/>
              <a:t> </a:t>
            </a:r>
            <a:r>
              <a:rPr lang="en-US" sz="3600" dirty="0" err="1"/>
              <a:t>žinomo</a:t>
            </a:r>
            <a:r>
              <a:rPr lang="en-US" sz="3600" dirty="0"/>
              <a:t> </a:t>
            </a:r>
            <a:r>
              <a:rPr lang="en-US" sz="3600" dirty="0" err="1"/>
              <a:t>karo</a:t>
            </a:r>
            <a:r>
              <a:rPr lang="en-US" sz="3600" dirty="0"/>
              <a:t> </a:t>
            </a:r>
            <a:r>
              <a:rPr lang="en-US" sz="3600" dirty="0" err="1" smtClean="0"/>
              <a:t>vado</a:t>
            </a:r>
            <a:r>
              <a:rPr lang="en-US" sz="3600" dirty="0" smtClean="0"/>
              <a:t> </a:t>
            </a:r>
            <a:r>
              <a:rPr lang="en-US" sz="3600" dirty="0" err="1" smtClean="0"/>
              <a:t>Horemhebo</a:t>
            </a:r>
            <a:r>
              <a:rPr lang="en-US" sz="3600" dirty="0" smtClean="0"/>
              <a:t>  </a:t>
            </a:r>
            <a:r>
              <a:rPr lang="en-US" sz="3600" dirty="0" err="1"/>
              <a:t>kapa</a:t>
            </a:r>
            <a:r>
              <a:rPr lang="en-US" sz="3600" dirty="0"/>
              <a:t>̨, </a:t>
            </a:r>
            <a:r>
              <a:rPr lang="en-US" sz="3600" dirty="0" err="1"/>
              <a:t>buvo</a:t>
            </a:r>
            <a:r>
              <a:rPr lang="en-US" sz="3600" dirty="0"/>
              <a:t> </a:t>
            </a:r>
            <a:r>
              <a:rPr lang="en-US" sz="3600" dirty="0" err="1"/>
              <a:t>rastas</a:t>
            </a:r>
            <a:r>
              <a:rPr lang="en-US" sz="3600" dirty="0"/>
              <a:t> </a:t>
            </a:r>
            <a:r>
              <a:rPr lang="en-US" sz="3600" dirty="0" err="1"/>
              <a:t>papirusas</a:t>
            </a:r>
            <a:r>
              <a:rPr lang="en-US" sz="3600" dirty="0"/>
              <a:t>, </a:t>
            </a:r>
            <a:r>
              <a:rPr lang="en-US" sz="3600" dirty="0" err="1"/>
              <a:t>kuriame</a:t>
            </a:r>
            <a:r>
              <a:rPr lang="en-US" sz="3600" dirty="0"/>
              <a:t> </a:t>
            </a:r>
            <a:r>
              <a:rPr lang="en-US" sz="3600" dirty="0" err="1"/>
              <a:t>aprašomas</a:t>
            </a:r>
            <a:r>
              <a:rPr lang="en-US" sz="3600" dirty="0"/>
              <a:t> </a:t>
            </a:r>
            <a:r>
              <a:rPr lang="en-US" sz="3600" dirty="0" err="1"/>
              <a:t>pėdos</a:t>
            </a:r>
            <a:r>
              <a:rPr lang="en-US" sz="3600" dirty="0"/>
              <a:t> </a:t>
            </a:r>
            <a:r>
              <a:rPr lang="en-US" sz="3600" dirty="0" err="1"/>
              <a:t>ir</a:t>
            </a:r>
            <a:r>
              <a:rPr lang="en-US" sz="3600" dirty="0"/>
              <a:t> </a:t>
            </a:r>
            <a:r>
              <a:rPr lang="en-US" sz="3600" dirty="0" err="1"/>
              <a:t>blauzdos</a:t>
            </a:r>
            <a:r>
              <a:rPr lang="en-US" sz="3600" dirty="0"/>
              <a:t> </a:t>
            </a:r>
            <a:r>
              <a:rPr lang="en-US" sz="3600" dirty="0" err="1"/>
              <a:t>masažas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Tuo</a:t>
            </a:r>
            <a:r>
              <a:rPr lang="en-US" sz="3600" dirty="0" smtClean="0"/>
              <a:t> </a:t>
            </a:r>
            <a:r>
              <a:rPr lang="en-US" sz="3600" dirty="0" err="1"/>
              <a:t>metu</a:t>
            </a:r>
            <a:r>
              <a:rPr lang="en-US" sz="3600" dirty="0"/>
              <a:t> </a:t>
            </a:r>
            <a:r>
              <a:rPr lang="en-US" sz="3600" dirty="0" err="1"/>
              <a:t>jau</a:t>
            </a:r>
            <a:r>
              <a:rPr lang="en-US" sz="3600" dirty="0"/>
              <a:t> </a:t>
            </a:r>
            <a:r>
              <a:rPr lang="en-US" sz="3600" dirty="0" err="1"/>
              <a:t>buvo</a:t>
            </a:r>
            <a:r>
              <a:rPr lang="en-US" sz="3600" dirty="0"/>
              <a:t> </a:t>
            </a:r>
            <a:r>
              <a:rPr lang="en-US" sz="3600" dirty="0" err="1"/>
              <a:t>žinomas</a:t>
            </a:r>
            <a:r>
              <a:rPr lang="en-US" sz="3600" dirty="0"/>
              <a:t> </a:t>
            </a:r>
            <a:r>
              <a:rPr lang="en-US" sz="3600" dirty="0" err="1"/>
              <a:t>porinis</a:t>
            </a:r>
            <a:r>
              <a:rPr lang="en-US" sz="3600" dirty="0"/>
              <a:t> </a:t>
            </a:r>
            <a:r>
              <a:rPr lang="en-US" sz="3600" dirty="0" err="1"/>
              <a:t>masažas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Graikų</a:t>
            </a:r>
            <a:r>
              <a:rPr lang="en-US" sz="3600" dirty="0" smtClean="0"/>
              <a:t> </a:t>
            </a:r>
            <a:r>
              <a:rPr lang="en-US" sz="3600" dirty="0" err="1" smtClean="0"/>
              <a:t>filosofas</a:t>
            </a:r>
            <a:r>
              <a:rPr lang="en-US" sz="3600" dirty="0" smtClean="0"/>
              <a:t>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istorikas</a:t>
            </a:r>
            <a:r>
              <a:rPr lang="en-US" sz="3600" dirty="0" smtClean="0"/>
              <a:t> </a:t>
            </a:r>
            <a:r>
              <a:rPr lang="en-US" sz="3600" dirty="0" err="1" smtClean="0"/>
              <a:t>Gerodotas</a:t>
            </a:r>
            <a:r>
              <a:rPr lang="en-US" sz="3600" dirty="0" smtClean="0"/>
              <a:t>  (484-425 m. </a:t>
            </a:r>
            <a:r>
              <a:rPr lang="en-US" sz="3600" dirty="0" err="1" smtClean="0"/>
              <a:t>pr.m.e</a:t>
            </a:r>
            <a:r>
              <a:rPr lang="en-US" sz="3600" dirty="0" smtClean="0"/>
              <a:t>) </a:t>
            </a:r>
            <a:r>
              <a:rPr lang="en-US" sz="3600" dirty="0" err="1" smtClean="0"/>
              <a:t>aprašo</a:t>
            </a:r>
            <a:r>
              <a:rPr lang="en-US" sz="3600" dirty="0" smtClean="0"/>
              <a:t> </a:t>
            </a:r>
            <a:r>
              <a:rPr lang="en-US" sz="3600" dirty="0" err="1" smtClean="0"/>
              <a:t>reumato</a:t>
            </a:r>
            <a:r>
              <a:rPr lang="en-US" sz="3600" dirty="0" smtClean="0"/>
              <a:t> </a:t>
            </a:r>
            <a:r>
              <a:rPr lang="en-US" sz="3600" dirty="0" err="1" smtClean="0"/>
              <a:t>gydymą</a:t>
            </a:r>
            <a:r>
              <a:rPr lang="en-US" sz="3600" dirty="0" smtClean="0"/>
              <a:t> ( </a:t>
            </a:r>
            <a:r>
              <a:rPr lang="en-US" sz="3600" dirty="0" err="1" smtClean="0"/>
              <a:t>karštas</a:t>
            </a:r>
            <a:r>
              <a:rPr lang="en-US" sz="3600" dirty="0" smtClean="0"/>
              <a:t> </a:t>
            </a:r>
            <a:r>
              <a:rPr lang="en-US" sz="3600" dirty="0" err="1" smtClean="0"/>
              <a:t>smėlis</a:t>
            </a:r>
            <a:r>
              <a:rPr lang="en-US" sz="3600" dirty="0" smtClean="0"/>
              <a:t>, </a:t>
            </a:r>
            <a:r>
              <a:rPr lang="en-US" sz="3600" dirty="0" err="1" smtClean="0"/>
              <a:t>masažas</a:t>
            </a:r>
            <a:r>
              <a:rPr lang="en-US" sz="36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784" cy="1600200"/>
          </a:xfrm>
        </p:spPr>
        <p:txBody>
          <a:bodyPr/>
          <a:lstStyle/>
          <a:p>
            <a:r>
              <a:rPr lang="en-US" b="1" dirty="0" err="1" smtClean="0"/>
              <a:t>Vaistų</a:t>
            </a:r>
            <a:r>
              <a:rPr lang="en-US" b="1" dirty="0" smtClean="0"/>
              <a:t> </a:t>
            </a:r>
            <a:r>
              <a:rPr lang="en-US" b="1" dirty="0" err="1" smtClean="0"/>
              <a:t>gaminimo</a:t>
            </a:r>
            <a:r>
              <a:rPr lang="en-US" b="1" dirty="0" smtClean="0"/>
              <a:t> </a:t>
            </a:r>
            <a:r>
              <a:rPr lang="en-US" b="1" dirty="0" err="1" smtClean="0"/>
              <a:t>knyga</a:t>
            </a:r>
            <a:r>
              <a:rPr lang="en-US" b="1" dirty="0" smtClean="0"/>
              <a:t>- </a:t>
            </a:r>
            <a:r>
              <a:rPr lang="en-US" b="1" dirty="0" err="1" smtClean="0"/>
              <a:t>apie</a:t>
            </a:r>
            <a:r>
              <a:rPr lang="en-US" b="1" dirty="0" smtClean="0"/>
              <a:t> 1500 m. </a:t>
            </a:r>
            <a:r>
              <a:rPr lang="en-US" b="1" dirty="0" err="1" smtClean="0"/>
              <a:t>pr.m.e</a:t>
            </a:r>
            <a:r>
              <a:rPr lang="en-US" b="1" dirty="0" smtClean="0"/>
              <a:t>. </a:t>
            </a:r>
            <a:r>
              <a:rPr lang="en-US" b="1" dirty="0" err="1" smtClean="0"/>
              <a:t>Virš</a:t>
            </a:r>
            <a:r>
              <a:rPr lang="en-US" b="1" dirty="0" smtClean="0"/>
              <a:t> 900 </a:t>
            </a:r>
            <a:r>
              <a:rPr lang="en-US" b="1" dirty="0" err="1" smtClean="0"/>
              <a:t>receptų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5784" cy="3811588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/>
              <a:t>Aliejų</a:t>
            </a:r>
            <a:r>
              <a:rPr lang="en-US" sz="3600" dirty="0" smtClean="0"/>
              <a:t> </a:t>
            </a:r>
            <a:r>
              <a:rPr lang="en-US" sz="3600" dirty="0" err="1" smtClean="0"/>
              <a:t>mišiniai</a:t>
            </a:r>
            <a:r>
              <a:rPr lang="en-US" sz="3600" dirty="0" smtClean="0"/>
              <a:t>, </a:t>
            </a:r>
            <a:r>
              <a:rPr lang="en-US" sz="3600" dirty="0" err="1" smtClean="0"/>
              <a:t>žolių-aliejų</a:t>
            </a:r>
            <a:r>
              <a:rPr lang="en-US" sz="3600" dirty="0" smtClean="0"/>
              <a:t> </a:t>
            </a:r>
            <a:r>
              <a:rPr lang="en-US" sz="3600" dirty="0" err="1" smtClean="0"/>
              <a:t>mišiniai</a:t>
            </a:r>
            <a:r>
              <a:rPr lang="en-US" sz="3600" dirty="0" smtClean="0"/>
              <a:t> </a:t>
            </a:r>
            <a:r>
              <a:rPr lang="en-US" sz="3600" dirty="0" err="1" smtClean="0"/>
              <a:t>įtrynimui</a:t>
            </a:r>
            <a:r>
              <a:rPr lang="en-US" sz="3600" dirty="0" smtClean="0"/>
              <a:t>;</a:t>
            </a:r>
          </a:p>
          <a:p>
            <a:pPr algn="just"/>
            <a:r>
              <a:rPr lang="en-US" sz="3600" dirty="0" err="1" smtClean="0"/>
              <a:t>Masažas</a:t>
            </a:r>
            <a:r>
              <a:rPr lang="en-US" sz="3600" dirty="0" smtClean="0"/>
              <a:t> </a:t>
            </a:r>
            <a:r>
              <a:rPr lang="en-US" sz="3600" dirty="0" err="1" smtClean="0"/>
              <a:t>faraonui</a:t>
            </a:r>
            <a:r>
              <a:rPr lang="en-US" sz="3600" dirty="0" smtClean="0"/>
              <a:t>, </a:t>
            </a:r>
            <a:r>
              <a:rPr lang="en-US" sz="3600" dirty="0" err="1" smtClean="0"/>
              <a:t>kariams</a:t>
            </a:r>
            <a:r>
              <a:rPr lang="en-US" sz="3600" dirty="0" smtClean="0"/>
              <a:t>;</a:t>
            </a:r>
          </a:p>
          <a:p>
            <a:pPr algn="just"/>
            <a:r>
              <a:rPr lang="en-US" sz="3600" dirty="0" err="1" smtClean="0"/>
              <a:t>Masažas</a:t>
            </a:r>
            <a:r>
              <a:rPr lang="en-US" sz="3600" dirty="0" smtClean="0"/>
              <a:t> </a:t>
            </a:r>
            <a:r>
              <a:rPr lang="en-US" sz="3600" dirty="0" err="1" smtClean="0"/>
              <a:t>kaip</a:t>
            </a:r>
            <a:r>
              <a:rPr lang="en-US" sz="3600" dirty="0" smtClean="0"/>
              <a:t> </a:t>
            </a:r>
            <a:r>
              <a:rPr lang="en-US" sz="3600" dirty="0" err="1" smtClean="0"/>
              <a:t>atsipalaidavimo</a:t>
            </a:r>
            <a:r>
              <a:rPr lang="en-US" sz="3600" dirty="0" smtClean="0"/>
              <a:t> ”</a:t>
            </a:r>
            <a:r>
              <a:rPr lang="en-US" sz="3600" dirty="0" err="1" smtClean="0"/>
              <a:t>susiliejimo</a:t>
            </a:r>
            <a:r>
              <a:rPr lang="en-US" sz="3600" dirty="0" smtClean="0"/>
              <a:t>” </a:t>
            </a:r>
            <a:r>
              <a:rPr lang="en-US" sz="3600" dirty="0" err="1" smtClean="0"/>
              <a:t>priemonė</a:t>
            </a:r>
            <a:endParaRPr lang="en-US" sz="3600" dirty="0" smtClean="0"/>
          </a:p>
          <a:p>
            <a:pPr algn="just"/>
            <a:endParaRPr lang="en-US" sz="3600" dirty="0"/>
          </a:p>
          <a:p>
            <a:pPr algn="just"/>
            <a:r>
              <a:rPr lang="en-US" sz="3600" dirty="0" err="1" smtClean="0"/>
              <a:t>Galutinai</a:t>
            </a:r>
            <a:r>
              <a:rPr lang="en-US" sz="3600" dirty="0" smtClean="0"/>
              <a:t> </a:t>
            </a:r>
            <a:r>
              <a:rPr lang="en-US" sz="3600" dirty="0" err="1" smtClean="0"/>
              <a:t>atsiribota</a:t>
            </a:r>
            <a:r>
              <a:rPr lang="en-US" sz="3600" dirty="0" smtClean="0"/>
              <a:t> </a:t>
            </a:r>
            <a:r>
              <a:rPr lang="en-US" sz="3600" dirty="0" err="1" smtClean="0"/>
              <a:t>nuo</a:t>
            </a:r>
            <a:r>
              <a:rPr lang="en-US" sz="3600" dirty="0" smtClean="0"/>
              <a:t> </a:t>
            </a:r>
            <a:r>
              <a:rPr lang="en-US" sz="3600" dirty="0" err="1" smtClean="0"/>
              <a:t>mistikos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Neištobulinta</a:t>
            </a:r>
            <a:r>
              <a:rPr lang="en-US" sz="3600" dirty="0" smtClean="0"/>
              <a:t> </a:t>
            </a:r>
            <a:r>
              <a:rPr lang="en-US" sz="3600" dirty="0" err="1" smtClean="0"/>
              <a:t>masažo</a:t>
            </a:r>
            <a:r>
              <a:rPr lang="en-US" sz="3600" dirty="0" smtClean="0"/>
              <a:t> </a:t>
            </a:r>
            <a:r>
              <a:rPr lang="en-US" sz="3600" dirty="0" err="1" smtClean="0"/>
              <a:t>technika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831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303133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MASAŽAS KINIJOJE</a:t>
            </a:r>
            <a:endParaRPr lang="en-US" sz="4400" dirty="0"/>
          </a:p>
        </p:txBody>
      </p:sp>
      <p:sp>
        <p:nvSpPr>
          <p:cNvPr id="5" name="Picture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302875" cy="3811588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/>
              <a:t>Pirma</a:t>
            </a:r>
            <a:r>
              <a:rPr lang="en-US" sz="3600" dirty="0"/>
              <a:t>̨ </a:t>
            </a:r>
            <a:r>
              <a:rPr lang="en-US" sz="3600" dirty="0" err="1"/>
              <a:t>karta</a:t>
            </a:r>
            <a:r>
              <a:rPr lang="en-US" sz="3600" dirty="0"/>
              <a:t>̨ </a:t>
            </a:r>
            <a:r>
              <a:rPr lang="en-US" sz="3600" dirty="0" err="1"/>
              <a:t>masažas</a:t>
            </a:r>
            <a:r>
              <a:rPr lang="en-US" sz="3600" dirty="0"/>
              <a:t> </a:t>
            </a:r>
            <a:r>
              <a:rPr lang="en-US" sz="3600" dirty="0" err="1"/>
              <a:t>paminėtas</a:t>
            </a:r>
            <a:r>
              <a:rPr lang="en-US" sz="3600" dirty="0"/>
              <a:t> </a:t>
            </a:r>
            <a:r>
              <a:rPr lang="en-US" sz="3600" dirty="0" err="1"/>
              <a:t>kinu</a:t>
            </a:r>
            <a:r>
              <a:rPr lang="en-US" sz="3600" dirty="0"/>
              <a:t>̨ </a:t>
            </a:r>
            <a:r>
              <a:rPr lang="en-US" sz="3600" dirty="0" err="1"/>
              <a:t>manuskripte</a:t>
            </a:r>
            <a:r>
              <a:rPr lang="en-US" sz="3600" dirty="0"/>
              <a:t> „</a:t>
            </a:r>
            <a:r>
              <a:rPr lang="en-US" sz="3600" dirty="0" err="1"/>
              <a:t>Žmogaus</a:t>
            </a:r>
            <a:r>
              <a:rPr lang="en-US" sz="3600" dirty="0"/>
              <a:t> </a:t>
            </a:r>
            <a:r>
              <a:rPr lang="en-US" sz="3600" dirty="0" err="1"/>
              <a:t>menas</a:t>
            </a:r>
            <a:r>
              <a:rPr lang="en-US" sz="3600" dirty="0"/>
              <a:t>“ (2698 m. </a:t>
            </a:r>
            <a:r>
              <a:rPr lang="en-US" sz="3600" dirty="0" err="1" smtClean="0"/>
              <a:t>p.m.e</a:t>
            </a:r>
            <a:r>
              <a:rPr lang="en-US" sz="3600" dirty="0" smtClean="0"/>
              <a:t>.). </a:t>
            </a:r>
            <a:r>
              <a:rPr lang="en-US" sz="3600" dirty="0" err="1" smtClean="0"/>
              <a:t>Smulkiai</a:t>
            </a:r>
            <a:r>
              <a:rPr lang="en-US" sz="3600" dirty="0" smtClean="0"/>
              <a:t> </a:t>
            </a:r>
            <a:r>
              <a:rPr lang="en-US" sz="3600" dirty="0" err="1"/>
              <a:t>aprašyti</a:t>
            </a:r>
            <a:r>
              <a:rPr lang="en-US" sz="3600" dirty="0"/>
              <a:t> </a:t>
            </a:r>
            <a:r>
              <a:rPr lang="en-US" sz="3600" dirty="0" err="1"/>
              <a:t>masažo</a:t>
            </a:r>
            <a:r>
              <a:rPr lang="en-US" sz="3600" dirty="0"/>
              <a:t> </a:t>
            </a:r>
            <a:r>
              <a:rPr lang="en-US" sz="3600" dirty="0" err="1"/>
              <a:t>būdai</a:t>
            </a:r>
            <a:r>
              <a:rPr lang="en-US" sz="3600" dirty="0"/>
              <a:t>, </a:t>
            </a:r>
            <a:r>
              <a:rPr lang="en-US" sz="3600" dirty="0" err="1"/>
              <a:t>ju</a:t>
            </a:r>
            <a:r>
              <a:rPr lang="en-US" sz="3600" dirty="0"/>
              <a:t>̨ </a:t>
            </a:r>
            <a:r>
              <a:rPr lang="en-US" sz="3600" dirty="0" err="1"/>
              <a:t>poveikis</a:t>
            </a:r>
            <a:r>
              <a:rPr lang="en-US" sz="3600" dirty="0"/>
              <a:t>. </a:t>
            </a:r>
            <a:r>
              <a:rPr lang="en-US" sz="3600" dirty="0" err="1"/>
              <a:t>Vėliau</a:t>
            </a:r>
            <a:r>
              <a:rPr lang="en-US" sz="3600" dirty="0"/>
              <a:t> </a:t>
            </a:r>
            <a:r>
              <a:rPr lang="en-US" sz="3600" dirty="0" err="1"/>
              <a:t>buvo</a:t>
            </a:r>
            <a:r>
              <a:rPr lang="en-US" sz="3600" dirty="0"/>
              <a:t> </a:t>
            </a:r>
            <a:r>
              <a:rPr lang="en-US" sz="3600" dirty="0" err="1"/>
              <a:t>nurodytos</a:t>
            </a:r>
            <a:r>
              <a:rPr lang="en-US" sz="3600" dirty="0"/>
              <a:t> </a:t>
            </a:r>
            <a:r>
              <a:rPr lang="en-US" sz="3600" dirty="0" err="1"/>
              <a:t>ligos</a:t>
            </a:r>
            <a:r>
              <a:rPr lang="en-US" sz="3600" dirty="0"/>
              <a:t>, </a:t>
            </a:r>
            <a:r>
              <a:rPr lang="en-US" sz="3600" dirty="0" err="1"/>
              <a:t>kurias</a:t>
            </a:r>
            <a:r>
              <a:rPr lang="en-US" sz="3600" dirty="0"/>
              <a:t> </a:t>
            </a:r>
            <a:r>
              <a:rPr lang="en-US" sz="3600" dirty="0" err="1"/>
              <a:t>galima</a:t>
            </a:r>
            <a:r>
              <a:rPr lang="en-US" sz="3600" dirty="0"/>
              <a:t> </a:t>
            </a:r>
            <a:r>
              <a:rPr lang="en-US" sz="3600" dirty="0" err="1"/>
              <a:t>gydyti</a:t>
            </a:r>
            <a:r>
              <a:rPr lang="en-US" sz="3600" dirty="0"/>
              <a:t> </a:t>
            </a:r>
            <a:r>
              <a:rPr lang="en-US" sz="3600" dirty="0" err="1"/>
              <a:t>masažu</a:t>
            </a:r>
            <a:r>
              <a:rPr lang="en-US" sz="3600" dirty="0"/>
              <a:t>. </a:t>
            </a:r>
            <a:r>
              <a:rPr lang="en-US" sz="3600" dirty="0" err="1"/>
              <a:t>Kinijoje</a:t>
            </a:r>
            <a:r>
              <a:rPr lang="en-US" sz="3600" dirty="0"/>
              <a:t> </a:t>
            </a:r>
            <a:r>
              <a:rPr lang="en-US" sz="3600" dirty="0" err="1"/>
              <a:t>taip</a:t>
            </a:r>
            <a:r>
              <a:rPr lang="en-US" sz="3600" dirty="0"/>
              <a:t> pat </a:t>
            </a:r>
            <a:r>
              <a:rPr lang="en-US" sz="3600" dirty="0" err="1"/>
              <a:t>buvo</a:t>
            </a:r>
            <a:r>
              <a:rPr lang="en-US" sz="3600" dirty="0"/>
              <a:t> </a:t>
            </a:r>
            <a:r>
              <a:rPr lang="en-US" sz="3600" dirty="0" err="1"/>
              <a:t>įkurtas</a:t>
            </a:r>
            <a:r>
              <a:rPr lang="en-US" sz="3600" dirty="0"/>
              <a:t> </a:t>
            </a:r>
            <a:r>
              <a:rPr lang="en-US" sz="3600" dirty="0" err="1"/>
              <a:t>institutas</a:t>
            </a:r>
            <a:r>
              <a:rPr lang="en-US" sz="3600" dirty="0"/>
              <a:t>, </a:t>
            </a:r>
            <a:r>
              <a:rPr lang="en-US" sz="3600" dirty="0" err="1"/>
              <a:t>kurio</a:t>
            </a:r>
            <a:r>
              <a:rPr lang="en-US" sz="3600" dirty="0"/>
              <a:t> </a:t>
            </a:r>
            <a:r>
              <a:rPr lang="en-US" sz="3600" dirty="0" err="1"/>
              <a:t>studentams</a:t>
            </a:r>
            <a:r>
              <a:rPr lang="en-US" sz="3600" dirty="0"/>
              <a:t>, </a:t>
            </a:r>
            <a:r>
              <a:rPr lang="en-US" sz="3600" dirty="0" err="1"/>
              <a:t>masažas</a:t>
            </a:r>
            <a:r>
              <a:rPr lang="en-US" sz="3600" dirty="0"/>
              <a:t> </a:t>
            </a:r>
            <a:r>
              <a:rPr lang="en-US" sz="3600" dirty="0" err="1" smtClean="0"/>
              <a:t>buvo</a:t>
            </a:r>
            <a:r>
              <a:rPr lang="en-US" sz="3600" dirty="0" smtClean="0"/>
              <a:t> </a:t>
            </a:r>
            <a:r>
              <a:rPr lang="en-US" sz="3600" dirty="0" err="1"/>
              <a:t>dėstomas</a:t>
            </a:r>
            <a:r>
              <a:rPr lang="en-US" sz="3600" dirty="0"/>
              <a:t> </a:t>
            </a:r>
            <a:r>
              <a:rPr lang="en-US" sz="3600" dirty="0" err="1"/>
              <a:t>kaip</a:t>
            </a:r>
            <a:r>
              <a:rPr lang="en-US" sz="3600" dirty="0"/>
              <a:t> </a:t>
            </a:r>
            <a:r>
              <a:rPr lang="en-US" sz="3600" dirty="0" err="1"/>
              <a:t>privaloma</a:t>
            </a:r>
            <a:r>
              <a:rPr lang="en-US" sz="3600" dirty="0"/>
              <a:t> </a:t>
            </a:r>
            <a:r>
              <a:rPr lang="en-US" sz="3600" dirty="0" err="1"/>
              <a:t>disciplina</a:t>
            </a:r>
            <a:r>
              <a:rPr lang="en-US" sz="3600" dirty="0"/>
              <a:t>. </a:t>
            </a:r>
            <a:r>
              <a:rPr lang="en-US" sz="3600" dirty="0" err="1"/>
              <a:t>Senovės</a:t>
            </a:r>
            <a:r>
              <a:rPr lang="en-US" sz="3600" dirty="0"/>
              <a:t> </a:t>
            </a:r>
            <a:r>
              <a:rPr lang="en-US" sz="3600" dirty="0" err="1"/>
              <a:t>Kinijoje</a:t>
            </a:r>
            <a:r>
              <a:rPr lang="en-US" sz="3600" dirty="0"/>
              <a:t>, </a:t>
            </a:r>
            <a:r>
              <a:rPr lang="en-US" sz="3600" dirty="0" err="1"/>
              <a:t>daugelyje</a:t>
            </a:r>
            <a:r>
              <a:rPr lang="en-US" sz="3600" dirty="0"/>
              <a:t> </a:t>
            </a:r>
            <a:r>
              <a:rPr lang="en-US" sz="3600" dirty="0" err="1"/>
              <a:t>provinciju</a:t>
            </a:r>
            <a:r>
              <a:rPr lang="en-US" sz="3600" dirty="0"/>
              <a:t>̨, </a:t>
            </a:r>
            <a:r>
              <a:rPr lang="en-US" sz="3600" dirty="0" err="1"/>
              <a:t>buvo</a:t>
            </a:r>
            <a:r>
              <a:rPr lang="en-US" sz="3600" dirty="0"/>
              <a:t> </a:t>
            </a:r>
            <a:r>
              <a:rPr lang="en-US" sz="3600" dirty="0" err="1"/>
              <a:t>įkurtos</a:t>
            </a:r>
            <a:r>
              <a:rPr lang="en-US" sz="3600" dirty="0"/>
              <a:t> </a:t>
            </a:r>
            <a:r>
              <a:rPr lang="en-US" sz="3600" dirty="0" err="1"/>
              <a:t>specialios</a:t>
            </a:r>
            <a:r>
              <a:rPr lang="en-US" sz="3600" dirty="0"/>
              <a:t> </a:t>
            </a:r>
            <a:r>
              <a:rPr lang="en-US" sz="3600" dirty="0" err="1"/>
              <a:t>mokyklos</a:t>
            </a:r>
            <a:r>
              <a:rPr lang="en-US" sz="3600" dirty="0"/>
              <a:t>, </a:t>
            </a:r>
            <a:r>
              <a:rPr lang="en-US" sz="3600" dirty="0" err="1"/>
              <a:t>kuriose</a:t>
            </a:r>
            <a:r>
              <a:rPr lang="en-US" sz="3600" dirty="0"/>
              <a:t> </a:t>
            </a:r>
            <a:r>
              <a:rPr lang="en-US" sz="3600" dirty="0" err="1"/>
              <a:t>buvo</a:t>
            </a:r>
            <a:r>
              <a:rPr lang="en-US" sz="3600" dirty="0"/>
              <a:t> </a:t>
            </a:r>
            <a:r>
              <a:rPr lang="en-US" sz="3600" dirty="0" err="1"/>
              <a:t>ruošiami</a:t>
            </a:r>
            <a:r>
              <a:rPr lang="en-US" sz="3600" dirty="0"/>
              <a:t> </a:t>
            </a:r>
            <a:r>
              <a:rPr lang="en-US" sz="3600" dirty="0" err="1"/>
              <a:t>gydytojai</a:t>
            </a:r>
            <a:r>
              <a:rPr lang="en-US" sz="3600" dirty="0"/>
              <a:t> </a:t>
            </a:r>
            <a:r>
              <a:rPr lang="en-US" sz="3600" dirty="0" err="1"/>
              <a:t>taosse</a:t>
            </a:r>
            <a:r>
              <a:rPr lang="en-US" sz="3600" dirty="0"/>
              <a:t>, </a:t>
            </a:r>
            <a:r>
              <a:rPr lang="en-US" sz="3600" dirty="0" err="1"/>
              <a:t>praktikave</a:t>
            </a:r>
            <a:r>
              <a:rPr lang="en-US" sz="3600" dirty="0"/>
              <a:t>̨ </a:t>
            </a:r>
            <a:r>
              <a:rPr lang="en-US" sz="3600" dirty="0" err="1"/>
              <a:t>akupunktūras</a:t>
            </a:r>
            <a:r>
              <a:rPr lang="en-US" sz="3600" dirty="0"/>
              <a:t>, </a:t>
            </a:r>
            <a:r>
              <a:rPr lang="en-US" sz="3600" dirty="0" err="1"/>
              <a:t>masaža</a:t>
            </a:r>
            <a:r>
              <a:rPr lang="en-US" sz="3600" dirty="0"/>
              <a:t>̨ </a:t>
            </a:r>
            <a:r>
              <a:rPr lang="en-US" sz="3600" dirty="0" err="1"/>
              <a:t>ir</a:t>
            </a:r>
            <a:r>
              <a:rPr lang="en-US" sz="3600" dirty="0"/>
              <a:t> </a:t>
            </a:r>
            <a:r>
              <a:rPr lang="en-US" sz="3600" dirty="0" err="1"/>
              <a:t>gydomąja</a:t>
            </a:r>
            <a:r>
              <a:rPr lang="en-US" sz="3600" dirty="0"/>
              <a:t>̨ </a:t>
            </a:r>
            <a:r>
              <a:rPr lang="en-US" sz="3600" dirty="0" err="1"/>
              <a:t>gimnastika</a:t>
            </a:r>
            <a:r>
              <a:rPr lang="en-US" sz="3600" dirty="0"/>
              <a:t>̨. 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14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10451989" cy="861237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Džou</a:t>
            </a:r>
            <a:r>
              <a:rPr lang="en-US" sz="4000" dirty="0" smtClean="0"/>
              <a:t> </a:t>
            </a:r>
            <a:r>
              <a:rPr lang="en-US" sz="4000" dirty="0" err="1" smtClean="0"/>
              <a:t>dinastija</a:t>
            </a:r>
            <a:r>
              <a:rPr lang="en-US" sz="4000" dirty="0" smtClean="0"/>
              <a:t> (XI a- 221 m. </a:t>
            </a:r>
            <a:r>
              <a:rPr lang="en-US" sz="4000" dirty="0" err="1" smtClean="0"/>
              <a:t>p.m.e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8437"/>
            <a:ext cx="10728435" cy="455055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Naujosios</a:t>
            </a:r>
            <a:r>
              <a:rPr lang="en-US" sz="3600" dirty="0" smtClean="0"/>
              <a:t> </a:t>
            </a:r>
            <a:r>
              <a:rPr lang="en-US" sz="3600" dirty="0" err="1" smtClean="0"/>
              <a:t>Džou</a:t>
            </a:r>
            <a:r>
              <a:rPr lang="en-US" sz="3600" dirty="0" smtClean="0"/>
              <a:t> </a:t>
            </a:r>
            <a:r>
              <a:rPr lang="en-US" sz="3600" dirty="0" err="1" smtClean="0"/>
              <a:t>dinastijos</a:t>
            </a:r>
            <a:r>
              <a:rPr lang="en-US" sz="3600" dirty="0" smtClean="0"/>
              <a:t> </a:t>
            </a:r>
            <a:r>
              <a:rPr lang="en-US" sz="3600" dirty="0" err="1" smtClean="0"/>
              <a:t>istorija</a:t>
            </a:r>
            <a:r>
              <a:rPr lang="en-US" sz="3600" dirty="0" smtClean="0"/>
              <a:t>”</a:t>
            </a:r>
          </a:p>
          <a:p>
            <a:pPr algn="just"/>
            <a:r>
              <a:rPr lang="en-US" sz="3600" dirty="0" err="1" smtClean="0"/>
              <a:t>Imperatoriškoje</a:t>
            </a:r>
            <a:r>
              <a:rPr lang="en-US" sz="3600" dirty="0" smtClean="0"/>
              <a:t> </a:t>
            </a:r>
            <a:r>
              <a:rPr lang="en-US" sz="3600" dirty="0" err="1" smtClean="0"/>
              <a:t>medicinos</a:t>
            </a:r>
            <a:r>
              <a:rPr lang="en-US" sz="3600" dirty="0" smtClean="0"/>
              <a:t> </a:t>
            </a:r>
            <a:r>
              <a:rPr lang="en-US" sz="3600" dirty="0" err="1" smtClean="0"/>
              <a:t>kanceliarijoje</a:t>
            </a:r>
            <a:r>
              <a:rPr lang="en-US" sz="3600" dirty="0" smtClean="0"/>
              <a:t> </a:t>
            </a:r>
            <a:r>
              <a:rPr lang="en-US" sz="3600" dirty="0" err="1" smtClean="0"/>
              <a:t>tarnauja</a:t>
            </a:r>
            <a:r>
              <a:rPr lang="en-US" sz="3600" dirty="0" smtClean="0"/>
              <a:t> </a:t>
            </a:r>
            <a:r>
              <a:rPr lang="en-US" sz="3600" dirty="0" err="1" smtClean="0"/>
              <a:t>vienas</a:t>
            </a:r>
            <a:r>
              <a:rPr lang="en-US" sz="3600" dirty="0" smtClean="0"/>
              <a:t> “</a:t>
            </a:r>
            <a:r>
              <a:rPr lang="en-US" sz="3600" dirty="0" err="1" smtClean="0"/>
              <a:t>gyduolis</a:t>
            </a:r>
            <a:r>
              <a:rPr lang="en-US" sz="3600" dirty="0" smtClean="0"/>
              <a:t>” </a:t>
            </a:r>
            <a:r>
              <a:rPr lang="en-US" sz="3600" dirty="0" err="1" smtClean="0"/>
              <a:t>ir</a:t>
            </a:r>
            <a:r>
              <a:rPr lang="en-US" sz="3600" dirty="0" smtClean="0"/>
              <a:t> 4 </a:t>
            </a:r>
            <a:r>
              <a:rPr lang="en-US" sz="3600" dirty="0" err="1" smtClean="0"/>
              <a:t>masažuotojai</a:t>
            </a:r>
            <a:r>
              <a:rPr lang="en-US" sz="3600" dirty="0" smtClean="0"/>
              <a:t>- </a:t>
            </a:r>
            <a:r>
              <a:rPr lang="en-US" sz="3600" dirty="0" err="1" smtClean="0"/>
              <a:t>išskiriams</a:t>
            </a:r>
            <a:r>
              <a:rPr lang="en-US" sz="3600" dirty="0" smtClean="0"/>
              <a:t> “</a:t>
            </a:r>
            <a:r>
              <a:rPr lang="en-US" sz="3600" dirty="0" err="1" smtClean="0"/>
              <a:t>meistras</a:t>
            </a:r>
            <a:r>
              <a:rPr lang="en-US" sz="3600" dirty="0" smtClean="0"/>
              <a:t>”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masažuotojai</a:t>
            </a:r>
            <a:r>
              <a:rPr lang="en-US" sz="3600" dirty="0" smtClean="0"/>
              <a:t> “</a:t>
            </a:r>
            <a:r>
              <a:rPr lang="en-US" sz="3600" dirty="0" err="1" smtClean="0"/>
              <a:t>gizeliai</a:t>
            </a:r>
            <a:r>
              <a:rPr lang="en-US" sz="3600" dirty="0" smtClean="0"/>
              <a:t>”.</a:t>
            </a:r>
          </a:p>
          <a:p>
            <a:pPr algn="just"/>
            <a:r>
              <a:rPr lang="en-US" sz="3600" dirty="0" err="1" smtClean="0"/>
              <a:t>Išskiriama</a:t>
            </a:r>
            <a:r>
              <a:rPr lang="en-US" sz="3600" dirty="0" smtClean="0"/>
              <a:t>, </a:t>
            </a:r>
            <a:r>
              <a:rPr lang="en-US" sz="3600" dirty="0" err="1" smtClean="0"/>
              <a:t>kokios</a:t>
            </a:r>
            <a:r>
              <a:rPr lang="en-US" sz="3600" dirty="0" smtClean="0"/>
              <a:t> </a:t>
            </a:r>
            <a:r>
              <a:rPr lang="en-US" sz="3600" dirty="0" err="1" smtClean="0"/>
              <a:t>ligos</a:t>
            </a:r>
            <a:r>
              <a:rPr lang="en-US" sz="3600" dirty="0" smtClean="0"/>
              <a:t> </a:t>
            </a:r>
            <a:r>
              <a:rPr lang="en-US" sz="3600" dirty="0" err="1" smtClean="0"/>
              <a:t>kokiu</a:t>
            </a:r>
            <a:r>
              <a:rPr lang="en-US" sz="3600" dirty="0" smtClean="0"/>
              <a:t> </a:t>
            </a:r>
            <a:r>
              <a:rPr lang="en-US" sz="3600" dirty="0" err="1" smtClean="0"/>
              <a:t>masažu</a:t>
            </a:r>
            <a:r>
              <a:rPr lang="en-US" sz="3600" dirty="0" smtClean="0"/>
              <a:t> </a:t>
            </a:r>
            <a:r>
              <a:rPr lang="en-US" sz="3600" dirty="0" err="1" smtClean="0"/>
              <a:t>gydomos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err="1" smtClean="0"/>
              <a:t>Atskirai</a:t>
            </a:r>
            <a:r>
              <a:rPr lang="en-US" sz="3600" dirty="0" smtClean="0"/>
              <a:t> </a:t>
            </a:r>
            <a:r>
              <a:rPr lang="en-US" sz="3600" dirty="0" err="1" smtClean="0"/>
              <a:t>išskiriama</a:t>
            </a:r>
            <a:r>
              <a:rPr lang="en-US" sz="3600" dirty="0" smtClean="0"/>
              <a:t> </a:t>
            </a:r>
            <a:r>
              <a:rPr lang="en-US" sz="3600" dirty="0" err="1" smtClean="0"/>
              <a:t>manualinė</a:t>
            </a:r>
            <a:r>
              <a:rPr lang="en-US" sz="3600" dirty="0" smtClean="0"/>
              <a:t> </a:t>
            </a:r>
            <a:r>
              <a:rPr lang="en-US" sz="3600" dirty="0" err="1" smtClean="0"/>
              <a:t>terapija</a:t>
            </a:r>
            <a:r>
              <a:rPr lang="en-US" sz="3600" dirty="0" smtClean="0"/>
              <a:t>, </a:t>
            </a:r>
            <a:r>
              <a:rPr lang="en-US" sz="3600" dirty="0" err="1" smtClean="0"/>
              <a:t>kaip</a:t>
            </a:r>
            <a:r>
              <a:rPr lang="en-US" sz="3600" dirty="0" smtClean="0"/>
              <a:t> </a:t>
            </a:r>
            <a:r>
              <a:rPr lang="en-US" sz="3600" dirty="0" err="1" smtClean="0"/>
              <a:t>masažo</a:t>
            </a:r>
            <a:r>
              <a:rPr lang="en-US" sz="3600" dirty="0" smtClean="0"/>
              <a:t> </a:t>
            </a:r>
            <a:r>
              <a:rPr lang="en-US" sz="3600" dirty="0" err="1" smtClean="0"/>
              <a:t>sritis</a:t>
            </a:r>
            <a:r>
              <a:rPr lang="en-US" sz="3600" dirty="0" smtClean="0"/>
              <a:t> (</a:t>
            </a:r>
            <a:r>
              <a:rPr lang="en-US" sz="3600" dirty="0" err="1" smtClean="0"/>
              <a:t>kaulų</a:t>
            </a:r>
            <a:r>
              <a:rPr lang="en-US" sz="3600" dirty="0" smtClean="0"/>
              <a:t> </a:t>
            </a:r>
            <a:r>
              <a:rPr lang="en-US" sz="3600" dirty="0" err="1" smtClean="0"/>
              <a:t>įstatymo</a:t>
            </a:r>
            <a:r>
              <a:rPr lang="en-US" sz="3600" dirty="0" smtClean="0"/>
              <a:t> </a:t>
            </a:r>
            <a:r>
              <a:rPr lang="en-US" sz="3600" dirty="0" err="1" smtClean="0"/>
              <a:t>technika</a:t>
            </a:r>
            <a:r>
              <a:rPr lang="en-US" sz="3600" dirty="0" smtClean="0"/>
              <a:t> “</a:t>
            </a:r>
            <a:r>
              <a:rPr lang="en-US" sz="3600" dirty="0" err="1" smtClean="0"/>
              <a:t>daoin</a:t>
            </a:r>
            <a:r>
              <a:rPr lang="en-US" sz="3600" dirty="0" smtClean="0"/>
              <a:t>”).</a:t>
            </a:r>
          </a:p>
          <a:p>
            <a:pPr algn="just"/>
            <a:r>
              <a:rPr lang="en-US" sz="3600" dirty="0" err="1" smtClean="0"/>
              <a:t>Išskiriama</a:t>
            </a:r>
            <a:r>
              <a:rPr lang="en-US" sz="3600" dirty="0" smtClean="0"/>
              <a:t> </a:t>
            </a:r>
            <a:r>
              <a:rPr lang="en-US" sz="3600" dirty="0" err="1" smtClean="0"/>
              <a:t>sąnarių</a:t>
            </a:r>
            <a:r>
              <a:rPr lang="en-US" sz="3600" dirty="0" smtClean="0"/>
              <a:t>, </a:t>
            </a:r>
            <a:r>
              <a:rPr lang="en-US" sz="3600" dirty="0" err="1" smtClean="0"/>
              <a:t>sausgyslių</a:t>
            </a:r>
            <a:r>
              <a:rPr lang="en-US" sz="3600" dirty="0" smtClean="0"/>
              <a:t> </a:t>
            </a:r>
            <a:r>
              <a:rPr lang="en-US" sz="3600" dirty="0" err="1" smtClean="0"/>
              <a:t>tempimo</a:t>
            </a:r>
            <a:r>
              <a:rPr lang="en-US" sz="3600" dirty="0" smtClean="0"/>
              <a:t>, </a:t>
            </a:r>
            <a:r>
              <a:rPr lang="en-US" sz="3600" dirty="0" err="1" smtClean="0"/>
              <a:t>kvėpavimo</a:t>
            </a:r>
            <a:r>
              <a:rPr lang="en-US" sz="3600" dirty="0" smtClean="0"/>
              <a:t> </a:t>
            </a:r>
            <a:r>
              <a:rPr lang="en-US" sz="3600" dirty="0" err="1" smtClean="0"/>
              <a:t>technika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029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1386"/>
            <a:ext cx="3932237" cy="14247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INDIJA </a:t>
            </a:r>
            <a:r>
              <a:rPr lang="en-US" sz="4000" dirty="0" smtClean="0"/>
              <a:t>(</a:t>
            </a:r>
            <a:r>
              <a:rPr lang="en-US" sz="4000" dirty="0" err="1" smtClean="0"/>
              <a:t>Vedų</a:t>
            </a:r>
            <a:r>
              <a:rPr lang="en-US" sz="4000" dirty="0" smtClean="0"/>
              <a:t> </a:t>
            </a:r>
            <a:r>
              <a:rPr lang="en-US" sz="4000" dirty="0" err="1" smtClean="0"/>
              <a:t>civilizacija</a:t>
            </a:r>
            <a:r>
              <a:rPr lang="en-US" sz="4000" dirty="0" smtClean="0"/>
              <a:t> 2-1 </a:t>
            </a:r>
            <a:r>
              <a:rPr lang="en-US" sz="4000" dirty="0" err="1" smtClean="0"/>
              <a:t>a.p.m.e</a:t>
            </a:r>
            <a:r>
              <a:rPr lang="en-US" sz="4000" dirty="0" smtClean="0"/>
              <a:t>.)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025" y="446567"/>
            <a:ext cx="6583363" cy="5414483"/>
          </a:xfrm>
        </p:spPr>
        <p:txBody>
          <a:bodyPr/>
          <a:lstStyle/>
          <a:p>
            <a:pPr algn="just"/>
            <a:r>
              <a:rPr lang="en-US" dirty="0" err="1" smtClean="0"/>
              <a:t>Technikos</a:t>
            </a:r>
            <a:endParaRPr lang="en-US" dirty="0" smtClean="0"/>
          </a:p>
          <a:p>
            <a:pPr algn="just"/>
            <a:r>
              <a:rPr lang="en-US" dirty="0" err="1" smtClean="0"/>
              <a:t>Schampooing</a:t>
            </a:r>
            <a:r>
              <a:rPr lang="en-US" dirty="0" smtClean="0"/>
              <a:t> (</a:t>
            </a:r>
            <a:r>
              <a:rPr lang="en-US" dirty="0" err="1" smtClean="0"/>
              <a:t>švelnus</a:t>
            </a:r>
            <a:r>
              <a:rPr lang="en-US" dirty="0" smtClean="0"/>
              <a:t> </a:t>
            </a:r>
            <a:r>
              <a:rPr lang="en-US" dirty="0" err="1" smtClean="0"/>
              <a:t>išmaigymas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Tyrumal</a:t>
            </a:r>
            <a:r>
              <a:rPr lang="en-US" dirty="0" smtClean="0"/>
              <a:t> (</a:t>
            </a:r>
            <a:r>
              <a:rPr lang="en-US" dirty="0" err="1" smtClean="0"/>
              <a:t>ištrynimas</a:t>
            </a:r>
            <a:r>
              <a:rPr lang="en-US" dirty="0" smtClean="0"/>
              <a:t> </a:t>
            </a:r>
            <a:r>
              <a:rPr lang="en-US" dirty="0" err="1" smtClean="0"/>
              <a:t>gydomaisiais</a:t>
            </a:r>
            <a:r>
              <a:rPr lang="en-US" dirty="0" smtClean="0"/>
              <a:t> </a:t>
            </a:r>
            <a:r>
              <a:rPr lang="en-US" dirty="0" err="1" smtClean="0"/>
              <a:t>aliejais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Navarakyžy</a:t>
            </a:r>
            <a:r>
              <a:rPr lang="en-US" dirty="0" smtClean="0"/>
              <a:t> (</a:t>
            </a:r>
            <a:r>
              <a:rPr lang="en-US" dirty="0" err="1" smtClean="0"/>
              <a:t>gyd.žolių</a:t>
            </a:r>
            <a:r>
              <a:rPr lang="en-US" dirty="0" smtClean="0"/>
              <a:t> </a:t>
            </a:r>
            <a:r>
              <a:rPr lang="en-US" dirty="0" err="1" smtClean="0"/>
              <a:t>arbatų-pieno</a:t>
            </a:r>
            <a:r>
              <a:rPr lang="en-US" dirty="0" smtClean="0"/>
              <a:t> </a:t>
            </a:r>
            <a:r>
              <a:rPr lang="en-US" dirty="0" err="1" smtClean="0"/>
              <a:t>mišiny</a:t>
            </a:r>
            <a:r>
              <a:rPr lang="en-US" dirty="0" smtClean="0"/>
              <a:t> </a:t>
            </a:r>
            <a:r>
              <a:rPr lang="en-US" dirty="0" err="1" smtClean="0"/>
              <a:t>verdami</a:t>
            </a:r>
            <a:r>
              <a:rPr lang="en-US" dirty="0" smtClean="0"/>
              <a:t> </a:t>
            </a:r>
            <a:r>
              <a:rPr lang="en-US" dirty="0" err="1" smtClean="0"/>
              <a:t>ryžiai</a:t>
            </a:r>
            <a:r>
              <a:rPr lang="en-US" dirty="0" smtClean="0"/>
              <a:t>, kt., </a:t>
            </a:r>
            <a:r>
              <a:rPr lang="en-US" dirty="0" err="1" smtClean="0"/>
              <a:t>turinys</a:t>
            </a:r>
            <a:r>
              <a:rPr lang="en-US" dirty="0" smtClean="0"/>
              <a:t> </a:t>
            </a:r>
            <a:r>
              <a:rPr lang="en-US" dirty="0" err="1" smtClean="0"/>
              <a:t>į</a:t>
            </a:r>
            <a:r>
              <a:rPr lang="en-US" dirty="0" smtClean="0"/>
              <a:t> </a:t>
            </a:r>
            <a:r>
              <a:rPr lang="en-US" dirty="0" err="1" smtClean="0"/>
              <a:t>medvilnės</a:t>
            </a:r>
            <a:r>
              <a:rPr lang="en-US" dirty="0" smtClean="0"/>
              <a:t> </a:t>
            </a:r>
            <a:r>
              <a:rPr lang="en-US" dirty="0" err="1" smtClean="0"/>
              <a:t>maišelį</a:t>
            </a:r>
            <a:r>
              <a:rPr lang="en-US" dirty="0" smtClean="0"/>
              <a:t> </a:t>
            </a:r>
            <a:r>
              <a:rPr lang="en-US" dirty="0" err="1" smtClean="0"/>
              <a:t>kuriuo</a:t>
            </a:r>
            <a:r>
              <a:rPr lang="en-US" dirty="0" smtClean="0"/>
              <a:t> “</a:t>
            </a:r>
            <a:r>
              <a:rPr lang="en-US" dirty="0" err="1" smtClean="0"/>
              <a:t>išbelsdavo</a:t>
            </a:r>
            <a:r>
              <a:rPr lang="en-US" dirty="0" smtClean="0"/>
              <a:t>” </a:t>
            </a:r>
            <a:r>
              <a:rPr lang="en-US" dirty="0" err="1" smtClean="0"/>
              <a:t>ligonį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Abjanga</a:t>
            </a:r>
            <a:r>
              <a:rPr lang="en-US" dirty="0" smtClean="0"/>
              <a:t> (</a:t>
            </a:r>
            <a:r>
              <a:rPr lang="en-US" dirty="0" err="1" smtClean="0"/>
              <a:t>masažas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gyd</a:t>
            </a:r>
            <a:r>
              <a:rPr lang="en-US" dirty="0" smtClean="0"/>
              <a:t>. </a:t>
            </a:r>
            <a:r>
              <a:rPr lang="en-US" dirty="0" err="1"/>
              <a:t>a</a:t>
            </a:r>
            <a:r>
              <a:rPr lang="en-US" dirty="0" err="1" smtClean="0"/>
              <a:t>liejais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Šarodchara</a:t>
            </a:r>
            <a:r>
              <a:rPr lang="en-US" dirty="0" smtClean="0"/>
              <a:t> (</a:t>
            </a:r>
            <a:r>
              <a:rPr lang="en-US" dirty="0" err="1" smtClean="0"/>
              <a:t>kanapių</a:t>
            </a:r>
            <a:r>
              <a:rPr lang="en-US" dirty="0" smtClean="0"/>
              <a:t> </a:t>
            </a:r>
            <a:r>
              <a:rPr lang="en-US" dirty="0" err="1" smtClean="0"/>
              <a:t>aliejaus</a:t>
            </a:r>
            <a:r>
              <a:rPr lang="en-US" dirty="0" smtClean="0"/>
              <a:t> “</a:t>
            </a:r>
            <a:r>
              <a:rPr lang="en-US" dirty="0" err="1" smtClean="0"/>
              <a:t>lietus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16149"/>
            <a:ext cx="3932237" cy="4252839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Šventieji</a:t>
            </a:r>
            <a:r>
              <a:rPr lang="en-US" sz="3600" dirty="0" smtClean="0"/>
              <a:t> </a:t>
            </a:r>
            <a:r>
              <a:rPr lang="en-US" sz="3600" dirty="0" err="1" smtClean="0"/>
              <a:t>tekstai</a:t>
            </a:r>
            <a:endParaRPr lang="en-US" sz="3600" dirty="0" smtClean="0"/>
          </a:p>
          <a:p>
            <a:r>
              <a:rPr lang="en-US" sz="3600" dirty="0" err="1" smtClean="0"/>
              <a:t>Atcharvavedos</a:t>
            </a:r>
            <a:endParaRPr lang="en-US" sz="3600" dirty="0" smtClean="0"/>
          </a:p>
          <a:p>
            <a:r>
              <a:rPr lang="en-US" sz="3600" dirty="0" err="1" smtClean="0"/>
              <a:t>Ajurvedos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4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Chirurgijos</a:t>
            </a:r>
            <a:r>
              <a:rPr lang="en-US" dirty="0" smtClean="0"/>
              <a:t> </a:t>
            </a:r>
            <a:r>
              <a:rPr lang="en-US" dirty="0" err="1" smtClean="0"/>
              <a:t>tėvas</a:t>
            </a:r>
            <a:r>
              <a:rPr lang="en-US" dirty="0" smtClean="0"/>
              <a:t> </a:t>
            </a:r>
            <a:r>
              <a:rPr lang="en-US" dirty="0" err="1" smtClean="0"/>
              <a:t>Sušruta</a:t>
            </a:r>
            <a:r>
              <a:rPr lang="en-US" dirty="0" smtClean="0"/>
              <a:t> (</a:t>
            </a:r>
            <a:r>
              <a:rPr lang="en-US" dirty="0" err="1" smtClean="0"/>
              <a:t>apie</a:t>
            </a:r>
            <a:r>
              <a:rPr lang="en-US" dirty="0" smtClean="0"/>
              <a:t> 1000-800 </a:t>
            </a:r>
            <a:r>
              <a:rPr lang="en-US" dirty="0" err="1" smtClean="0"/>
              <a:t>m.p.m.e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265" y="987425"/>
            <a:ext cx="7102549" cy="4873625"/>
          </a:xfrm>
        </p:spPr>
        <p:txBody>
          <a:bodyPr/>
          <a:lstStyle/>
          <a:p>
            <a:r>
              <a:rPr lang="en-US" dirty="0" err="1" smtClean="0"/>
              <a:t>Reikalavimai</a:t>
            </a:r>
            <a:r>
              <a:rPr lang="en-US" dirty="0" smtClean="0"/>
              <a:t> </a:t>
            </a:r>
            <a:r>
              <a:rPr lang="en-US" dirty="0" err="1" smtClean="0"/>
              <a:t>masažui</a:t>
            </a:r>
            <a:r>
              <a:rPr lang="en-US" dirty="0" smtClean="0"/>
              <a:t>, </a:t>
            </a:r>
            <a:r>
              <a:rPr lang="en-US" dirty="0" err="1" smtClean="0"/>
              <a:t>masažuotojams</a:t>
            </a:r>
            <a:r>
              <a:rPr lang="en-US" dirty="0" smtClean="0"/>
              <a:t>, </a:t>
            </a:r>
            <a:r>
              <a:rPr lang="en-US" dirty="0" err="1" smtClean="0"/>
              <a:t>dvasiniam</a:t>
            </a:r>
            <a:r>
              <a:rPr lang="en-US" dirty="0" smtClean="0"/>
              <a:t> </a:t>
            </a:r>
            <a:r>
              <a:rPr lang="en-US" dirty="0" err="1" smtClean="0"/>
              <a:t>ryšiui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pacientu</a:t>
            </a:r>
            <a:r>
              <a:rPr lang="en-US" dirty="0" smtClean="0"/>
              <a:t>, </a:t>
            </a:r>
            <a:r>
              <a:rPr lang="en-US" dirty="0" err="1" smtClean="0"/>
              <a:t>higienai</a:t>
            </a:r>
            <a:endParaRPr lang="en-US" dirty="0" smtClean="0"/>
          </a:p>
          <a:p>
            <a:r>
              <a:rPr lang="en-US" dirty="0" err="1" smtClean="0"/>
              <a:t>Sistemingas</a:t>
            </a:r>
            <a:r>
              <a:rPr lang="en-US" dirty="0" smtClean="0"/>
              <a:t> </a:t>
            </a:r>
            <a:r>
              <a:rPr lang="en-US" dirty="0" err="1" smtClean="0"/>
              <a:t>masažo</a:t>
            </a:r>
            <a:r>
              <a:rPr lang="en-US" dirty="0" smtClean="0"/>
              <a:t> </a:t>
            </a:r>
            <a:r>
              <a:rPr lang="en-US" dirty="0" err="1" smtClean="0"/>
              <a:t>procedūrų</a:t>
            </a:r>
            <a:r>
              <a:rPr lang="en-US" dirty="0" smtClean="0"/>
              <a:t>, </a:t>
            </a:r>
            <a:r>
              <a:rPr lang="en-US" dirty="0" err="1" smtClean="0"/>
              <a:t>tikslų</a:t>
            </a:r>
            <a:r>
              <a:rPr lang="en-US" dirty="0" smtClean="0"/>
              <a:t> </a:t>
            </a:r>
            <a:r>
              <a:rPr lang="en-US" dirty="0" err="1" smtClean="0"/>
              <a:t>aprašymas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Tailando</a:t>
            </a:r>
            <a:r>
              <a:rPr lang="en-US" dirty="0" smtClean="0"/>
              <a:t> </a:t>
            </a:r>
            <a:r>
              <a:rPr lang="en-US" dirty="0" err="1" smtClean="0"/>
              <a:t>medicinai</a:t>
            </a:r>
            <a:endParaRPr lang="en-US" dirty="0" smtClean="0"/>
          </a:p>
          <a:p>
            <a:r>
              <a:rPr lang="en-US" dirty="0" err="1" smtClean="0"/>
              <a:t>Tibeto</a:t>
            </a:r>
            <a:r>
              <a:rPr lang="en-US" dirty="0" smtClean="0"/>
              <a:t> </a:t>
            </a:r>
            <a:r>
              <a:rPr lang="en-US" dirty="0" err="1" smtClean="0"/>
              <a:t>medicinai</a:t>
            </a:r>
            <a:endParaRPr lang="en-US" dirty="0" smtClean="0"/>
          </a:p>
          <a:p>
            <a:r>
              <a:rPr lang="en-US" dirty="0" err="1" smtClean="0"/>
              <a:t>Visai</a:t>
            </a:r>
            <a:r>
              <a:rPr lang="en-US" dirty="0" smtClean="0"/>
              <a:t> </a:t>
            </a:r>
            <a:r>
              <a:rPr lang="en-US" dirty="0" err="1" smtClean="0"/>
              <a:t>sporto</a:t>
            </a:r>
            <a:r>
              <a:rPr lang="en-US" dirty="0" smtClean="0"/>
              <a:t>, </a:t>
            </a:r>
            <a:r>
              <a:rPr lang="en-US" dirty="0" err="1" smtClean="0"/>
              <a:t>kosmetologijos</a:t>
            </a:r>
            <a:r>
              <a:rPr lang="en-US" dirty="0" smtClean="0"/>
              <a:t> </a:t>
            </a:r>
            <a:r>
              <a:rPr lang="en-US" dirty="0" err="1" smtClean="0"/>
              <a:t>medicinai</a:t>
            </a:r>
            <a:r>
              <a:rPr lang="en-US" dirty="0" smtClean="0"/>
              <a:t>, </a:t>
            </a:r>
            <a:r>
              <a:rPr lang="en-US" dirty="0" err="1" smtClean="0"/>
              <a:t>pirčių</a:t>
            </a:r>
            <a:r>
              <a:rPr lang="en-US" dirty="0" smtClean="0"/>
              <a:t> </a:t>
            </a:r>
            <a:r>
              <a:rPr lang="en-US" dirty="0" err="1" smtClean="0"/>
              <a:t>ritualui</a:t>
            </a:r>
            <a:r>
              <a:rPr lang="en-US" dirty="0" smtClean="0"/>
              <a:t>, </a:t>
            </a:r>
            <a:r>
              <a:rPr lang="en-US" dirty="0" err="1" smtClean="0"/>
              <a:t>aromaterapijai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Ajurveda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err="1" smtClean="0"/>
              <a:t>Indijos</a:t>
            </a:r>
            <a:r>
              <a:rPr lang="en-US" sz="4000" dirty="0" smtClean="0"/>
              <a:t> </a:t>
            </a:r>
            <a:r>
              <a:rPr lang="en-US" sz="4000" dirty="0" err="1" smtClean="0"/>
              <a:t>medicinos</a:t>
            </a:r>
            <a:r>
              <a:rPr lang="en-US" sz="4000" dirty="0" smtClean="0"/>
              <a:t> </a:t>
            </a:r>
            <a:r>
              <a:rPr lang="en-US" sz="4000" dirty="0" err="1" smtClean="0"/>
              <a:t>įtaka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39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301" y="2690336"/>
            <a:ext cx="1152569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ffectLst/>
                <a:latin typeface="Times New Roman,BoldItalic" charset="0"/>
              </a:rPr>
              <a:t>Masažas</a:t>
            </a:r>
            <a:r>
              <a:rPr lang="en-US" sz="2800" dirty="0" smtClean="0">
                <a:effectLst/>
                <a:latin typeface="Times New Roman,BoldItalic" charset="0"/>
              </a:rPr>
              <a:t> </a:t>
            </a:r>
            <a:r>
              <a:rPr lang="en-US" sz="2800" dirty="0" err="1" smtClean="0">
                <a:effectLst/>
                <a:latin typeface="Times New Roman,BoldItalic" charset="0"/>
              </a:rPr>
              <a:t>Graikijoje</a:t>
            </a:r>
            <a:r>
              <a:rPr lang="en-US" sz="2800" dirty="0" smtClean="0">
                <a:effectLst/>
                <a:latin typeface="Times New Roman,BoldItalic" charset="0"/>
              </a:rPr>
              <a:t> </a:t>
            </a:r>
            <a:endParaRPr lang="en-US" sz="2800" dirty="0" smtClean="0"/>
          </a:p>
          <a:p>
            <a:r>
              <a:rPr lang="en-US" sz="2800" dirty="0" err="1" smtClean="0">
                <a:effectLst/>
                <a:latin typeface="Times New Roman" charset="0"/>
              </a:rPr>
              <a:t>Graikijoje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labai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populiarios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buvo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pirtys</a:t>
            </a:r>
            <a:r>
              <a:rPr lang="en-US" sz="2800" dirty="0" smtClean="0">
                <a:effectLst/>
                <a:latin typeface="Times New Roman" charset="0"/>
              </a:rPr>
              <a:t>, </a:t>
            </a:r>
            <a:r>
              <a:rPr lang="en-US" sz="2800" dirty="0" err="1" smtClean="0">
                <a:effectLst/>
                <a:latin typeface="Times New Roman" charset="0"/>
              </a:rPr>
              <a:t>kuriose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masažas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buvo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privaloma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procedūra</a:t>
            </a:r>
            <a:r>
              <a:rPr lang="en-US" sz="2800" dirty="0" smtClean="0">
                <a:effectLst/>
                <a:latin typeface="Times New Roman" charset="0"/>
              </a:rPr>
              <a:t>. </a:t>
            </a:r>
            <a:r>
              <a:rPr lang="en-US" sz="2800" dirty="0" err="1" smtClean="0">
                <a:effectLst/>
                <a:latin typeface="Times New Roman" charset="0"/>
              </a:rPr>
              <a:t>Tokios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scenos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vaizduojamos</a:t>
            </a:r>
            <a:r>
              <a:rPr lang="en-US" sz="2800" dirty="0" smtClean="0">
                <a:effectLst/>
                <a:latin typeface="Times New Roman" charset="0"/>
              </a:rPr>
              <a:t> ant </a:t>
            </a:r>
            <a:r>
              <a:rPr lang="en-US" sz="2800" dirty="0" err="1" smtClean="0">
                <a:effectLst/>
                <a:latin typeface="Times New Roman" charset="0"/>
              </a:rPr>
              <a:t>išlikusiu</a:t>
            </a:r>
            <a:r>
              <a:rPr lang="en-US" sz="2800" dirty="0" smtClean="0">
                <a:effectLst/>
                <a:latin typeface="Times New Roman" charset="0"/>
              </a:rPr>
              <a:t>̨ </a:t>
            </a:r>
            <a:r>
              <a:rPr lang="en-US" sz="2800" dirty="0" err="1" smtClean="0">
                <a:effectLst/>
                <a:latin typeface="Times New Roman" charset="0"/>
              </a:rPr>
              <a:t>graikišku</a:t>
            </a:r>
            <a:r>
              <a:rPr lang="en-US" sz="2800" dirty="0" smtClean="0">
                <a:effectLst/>
                <a:latin typeface="Times New Roman" charset="0"/>
              </a:rPr>
              <a:t>̨ </a:t>
            </a:r>
            <a:r>
              <a:rPr lang="en-US" sz="2800" dirty="0" err="1" smtClean="0">
                <a:effectLst/>
                <a:latin typeface="Times New Roman" charset="0"/>
              </a:rPr>
              <a:t>vazu</a:t>
            </a:r>
            <a:r>
              <a:rPr lang="en-US" sz="2800" dirty="0" smtClean="0">
                <a:effectLst/>
                <a:latin typeface="Times New Roman" charset="0"/>
              </a:rPr>
              <a:t>̨. </a:t>
            </a:r>
            <a:r>
              <a:rPr lang="en-US" sz="2800" dirty="0" err="1" smtClean="0">
                <a:effectLst/>
                <a:latin typeface="Times New Roman" charset="0"/>
              </a:rPr>
              <a:t>Herodotas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buvo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vienas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pirmųju</a:t>
            </a:r>
            <a:r>
              <a:rPr lang="en-US" sz="2800" dirty="0" smtClean="0">
                <a:effectLst/>
                <a:latin typeface="Times New Roman" charset="0"/>
              </a:rPr>
              <a:t>̨, kuris </a:t>
            </a:r>
            <a:r>
              <a:rPr lang="en-US" sz="2800" dirty="0" err="1" smtClean="0">
                <a:effectLst/>
                <a:latin typeface="Times New Roman" charset="0"/>
              </a:rPr>
              <a:t>bande</a:t>
            </a:r>
            <a:r>
              <a:rPr lang="en-US" sz="2800" dirty="0" smtClean="0">
                <a:effectLst/>
                <a:latin typeface="Times New Roman" charset="0"/>
              </a:rPr>
              <a:t>̇ </a:t>
            </a:r>
            <a:r>
              <a:rPr lang="en-US" sz="2800" dirty="0" err="1" smtClean="0">
                <a:effectLst/>
                <a:latin typeface="Times New Roman" charset="0"/>
              </a:rPr>
              <a:t>moksliškai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pagrįsti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masažo</a:t>
            </a:r>
            <a:r>
              <a:rPr lang="en-US" sz="2800" dirty="0" smtClean="0">
                <a:effectLst/>
                <a:latin typeface="Times New Roman" charset="0"/>
              </a:rPr>
              <a:t> </a:t>
            </a:r>
            <a:r>
              <a:rPr lang="en-US" sz="2800" dirty="0" err="1" smtClean="0">
                <a:effectLst/>
                <a:latin typeface="Times New Roman" charset="0"/>
              </a:rPr>
              <a:t>poveiki</a:t>
            </a:r>
            <a:r>
              <a:rPr lang="en-US" sz="2800" dirty="0" smtClean="0">
                <a:effectLst/>
                <a:latin typeface="Times New Roman" charset="0"/>
              </a:rPr>
              <a:t>̨. </a:t>
            </a:r>
          </a:p>
          <a:p>
            <a:r>
              <a:rPr lang="en-US" sz="2800" b="1" i="1" dirty="0" err="1"/>
              <a:t>Masažas</a:t>
            </a:r>
            <a:r>
              <a:rPr lang="en-US" sz="2800" b="1" i="1" dirty="0"/>
              <a:t> </a:t>
            </a:r>
            <a:r>
              <a:rPr lang="en-US" sz="2800" b="1" i="1" dirty="0" err="1"/>
              <a:t>Romos</a:t>
            </a:r>
            <a:r>
              <a:rPr lang="en-US" sz="2800" b="1" i="1" dirty="0"/>
              <a:t> </a:t>
            </a:r>
            <a:r>
              <a:rPr lang="en-US" sz="2800" b="1" i="1" dirty="0" err="1"/>
              <a:t>imperijoje</a:t>
            </a:r>
            <a:r>
              <a:rPr lang="en-US" sz="2800" b="1" i="1" dirty="0"/>
              <a:t> </a:t>
            </a:r>
            <a:endParaRPr lang="en-US" sz="2800" b="1" i="1" dirty="0" smtClean="0"/>
          </a:p>
          <a:p>
            <a:r>
              <a:rPr lang="en-US" sz="2800" dirty="0" err="1"/>
              <a:t>Romos</a:t>
            </a:r>
            <a:r>
              <a:rPr lang="en-US" sz="2800" dirty="0"/>
              <a:t> </a:t>
            </a:r>
            <a:r>
              <a:rPr lang="en-US" sz="2800" dirty="0" err="1"/>
              <a:t>gydytojai</a:t>
            </a:r>
            <a:r>
              <a:rPr lang="en-US" sz="2800" dirty="0"/>
              <a:t> </a:t>
            </a:r>
            <a:r>
              <a:rPr lang="en-US" sz="2800" dirty="0" err="1"/>
              <a:t>daug</a:t>
            </a:r>
            <a:r>
              <a:rPr lang="en-US" sz="2800" dirty="0"/>
              <a:t> </a:t>
            </a:r>
            <a:r>
              <a:rPr lang="en-US" sz="2800" dirty="0" err="1"/>
              <a:t>ka</a:t>
            </a:r>
            <a:r>
              <a:rPr lang="en-US" sz="2800" dirty="0"/>
              <a:t>̨ </a:t>
            </a:r>
            <a:r>
              <a:rPr lang="en-US" sz="2800" dirty="0" err="1"/>
              <a:t>perėme</a:t>
            </a:r>
            <a:r>
              <a:rPr lang="en-US" sz="2800" dirty="0"/>
              <a:t>̇ iš </a:t>
            </a:r>
            <a:r>
              <a:rPr lang="en-US" sz="2800" dirty="0" err="1"/>
              <a:t>Graikijos</a:t>
            </a:r>
            <a:r>
              <a:rPr lang="en-US" sz="2800" dirty="0"/>
              <a:t>, </a:t>
            </a:r>
            <a:r>
              <a:rPr lang="en-US" sz="2800" dirty="0" err="1"/>
              <a:t>Kinijos</a:t>
            </a:r>
            <a:r>
              <a:rPr lang="en-US" sz="2800" dirty="0"/>
              <a:t>, </a:t>
            </a:r>
            <a:r>
              <a:rPr lang="en-US" sz="2800" dirty="0" err="1"/>
              <a:t>Japonijos</a:t>
            </a:r>
            <a:r>
              <a:rPr lang="en-US" sz="2800" dirty="0"/>
              <a:t>, </a:t>
            </a:r>
            <a:r>
              <a:rPr lang="en-US" sz="2800" dirty="0" err="1"/>
              <a:t>Indijos</a:t>
            </a:r>
            <a:r>
              <a:rPr lang="en-US" sz="2800" dirty="0"/>
              <a:t>, </a:t>
            </a:r>
            <a:r>
              <a:rPr lang="en-US" sz="2800" dirty="0" err="1"/>
              <a:t>Egipto</a:t>
            </a:r>
            <a:r>
              <a:rPr lang="en-US" sz="2800" dirty="0"/>
              <a:t>. </a:t>
            </a:r>
            <a:r>
              <a:rPr lang="en-US" sz="2800" dirty="0" err="1"/>
              <a:t>Medicinos</a:t>
            </a:r>
            <a:r>
              <a:rPr lang="en-US" sz="2800" dirty="0"/>
              <a:t> </a:t>
            </a:r>
            <a:r>
              <a:rPr lang="en-US" sz="2800" dirty="0" err="1"/>
              <a:t>tėvas</a:t>
            </a:r>
            <a:r>
              <a:rPr lang="en-US" sz="2800" dirty="0"/>
              <a:t> </a:t>
            </a:r>
            <a:r>
              <a:rPr lang="en-US" sz="2800" dirty="0" err="1"/>
              <a:t>Hipokratas</a:t>
            </a:r>
            <a:r>
              <a:rPr lang="en-US" sz="2800" dirty="0"/>
              <a:t> </a:t>
            </a:r>
            <a:r>
              <a:rPr lang="en-US" sz="2800" dirty="0" err="1"/>
              <a:t>buvo</a:t>
            </a:r>
            <a:r>
              <a:rPr lang="en-US" sz="2800" dirty="0"/>
              <a:t> </a:t>
            </a:r>
            <a:r>
              <a:rPr lang="en-US" sz="2800" dirty="0" err="1"/>
              <a:t>masažo</a:t>
            </a:r>
            <a:r>
              <a:rPr lang="en-US" sz="2800" dirty="0"/>
              <a:t>, </a:t>
            </a:r>
            <a:r>
              <a:rPr lang="en-US" sz="2800" dirty="0" err="1"/>
              <a:t>kaip</a:t>
            </a:r>
            <a:r>
              <a:rPr lang="en-US" sz="2800" dirty="0"/>
              <a:t> </a:t>
            </a:r>
            <a:r>
              <a:rPr lang="en-US" sz="2800" dirty="0" err="1"/>
              <a:t>gydymo</a:t>
            </a:r>
            <a:r>
              <a:rPr lang="en-US" sz="2800" dirty="0"/>
              <a:t> </a:t>
            </a:r>
            <a:r>
              <a:rPr lang="en-US" sz="2800" dirty="0" err="1"/>
              <a:t>metodo</a:t>
            </a:r>
            <a:r>
              <a:rPr lang="en-US" sz="2800" dirty="0"/>
              <a:t> </a:t>
            </a:r>
            <a:r>
              <a:rPr lang="en-US" sz="2800" dirty="0" err="1"/>
              <a:t>Europoje</a:t>
            </a:r>
            <a:r>
              <a:rPr lang="en-US" sz="2800" dirty="0"/>
              <a:t>, </a:t>
            </a:r>
            <a:r>
              <a:rPr lang="en-US" sz="2800" dirty="0" err="1"/>
              <a:t>pradininkas</a:t>
            </a:r>
            <a:r>
              <a:rPr lang="en-US" sz="2800" dirty="0"/>
              <a:t>. Jo </a:t>
            </a:r>
            <a:r>
              <a:rPr lang="en-US" sz="2800" dirty="0" err="1"/>
              <a:t>darbuose</a:t>
            </a:r>
            <a:r>
              <a:rPr lang="en-US" sz="2800" dirty="0"/>
              <a:t> </a:t>
            </a:r>
            <a:r>
              <a:rPr lang="en-US" sz="2800" dirty="0" err="1"/>
              <a:t>plačiai</a:t>
            </a:r>
            <a:r>
              <a:rPr lang="en-US" sz="2800" dirty="0"/>
              <a:t> </a:t>
            </a:r>
            <a:r>
              <a:rPr lang="en-US" sz="2800" dirty="0" err="1"/>
              <a:t>aprašyti</a:t>
            </a:r>
            <a:r>
              <a:rPr lang="en-US" sz="2800" dirty="0"/>
              <a:t> </a:t>
            </a:r>
            <a:r>
              <a:rPr lang="en-US" sz="2800" dirty="0" err="1"/>
              <a:t>masažo</a:t>
            </a:r>
            <a:r>
              <a:rPr lang="en-US" sz="2800" dirty="0"/>
              <a:t> </a:t>
            </a:r>
            <a:r>
              <a:rPr lang="en-US" sz="2800" dirty="0" err="1"/>
              <a:t>būdai</a:t>
            </a:r>
            <a:r>
              <a:rPr lang="en-US" sz="2800" dirty="0"/>
              <a:t>, </a:t>
            </a:r>
            <a:r>
              <a:rPr lang="en-US" sz="2800" dirty="0" err="1"/>
              <a:t>ju</a:t>
            </a:r>
            <a:r>
              <a:rPr lang="en-US" sz="2800" dirty="0"/>
              <a:t>̨ </a:t>
            </a:r>
            <a:r>
              <a:rPr lang="en-US" sz="2800" dirty="0" err="1"/>
              <a:t>taikymas</a:t>
            </a:r>
            <a:r>
              <a:rPr lang="en-US" sz="2800" dirty="0"/>
              <a:t> </a:t>
            </a:r>
            <a:r>
              <a:rPr lang="en-US" sz="2800" dirty="0" err="1"/>
              <a:t>įvairiu</a:t>
            </a:r>
            <a:r>
              <a:rPr lang="en-US" sz="2800" dirty="0"/>
              <a:t>̨ </a:t>
            </a:r>
            <a:r>
              <a:rPr lang="en-US" sz="2800" dirty="0" err="1"/>
              <a:t>ligu</a:t>
            </a:r>
            <a:r>
              <a:rPr lang="en-US" sz="2800" dirty="0"/>
              <a:t>̨ </a:t>
            </a:r>
            <a:r>
              <a:rPr lang="en-US" sz="2800" dirty="0" err="1"/>
              <a:t>atvejais</a:t>
            </a:r>
            <a:r>
              <a:rPr lang="en-US" sz="2800" dirty="0"/>
              <a:t>, </a:t>
            </a:r>
            <a:r>
              <a:rPr lang="en-US" sz="2800" dirty="0" err="1"/>
              <a:t>organizmo</a:t>
            </a:r>
            <a:r>
              <a:rPr lang="en-US" sz="2800" dirty="0"/>
              <a:t> </a:t>
            </a:r>
            <a:r>
              <a:rPr lang="en-US" sz="2800" dirty="0" err="1"/>
              <a:t>sistemu</a:t>
            </a:r>
            <a:r>
              <a:rPr lang="en-US" sz="2800" dirty="0"/>
              <a:t>̨ </a:t>
            </a:r>
            <a:r>
              <a:rPr lang="en-US" sz="2800" dirty="0" err="1"/>
              <a:t>stimuliavimui</a:t>
            </a:r>
            <a:r>
              <a:rPr lang="en-US" sz="2800" dirty="0"/>
              <a:t>. </a:t>
            </a:r>
            <a:r>
              <a:rPr lang="en-US" sz="2800" dirty="0" err="1"/>
              <a:t>Masažas</a:t>
            </a:r>
            <a:r>
              <a:rPr lang="en-US" sz="2800" dirty="0"/>
              <a:t> </a:t>
            </a:r>
            <a:r>
              <a:rPr lang="en-US" sz="2800" dirty="0" err="1"/>
              <a:t>buvo</a:t>
            </a:r>
            <a:r>
              <a:rPr lang="en-US" sz="2800" dirty="0"/>
              <a:t> </a:t>
            </a:r>
            <a:r>
              <a:rPr lang="en-US" sz="2800" dirty="0" err="1"/>
              <a:t>taikomas</a:t>
            </a:r>
            <a:r>
              <a:rPr lang="en-US" sz="2800" dirty="0"/>
              <a:t> </a:t>
            </a:r>
            <a:r>
              <a:rPr lang="en-US" sz="2800" dirty="0" err="1"/>
              <a:t>kariuomenėje</a:t>
            </a:r>
            <a:r>
              <a:rPr lang="en-US" sz="2800" dirty="0"/>
              <a:t>, </a:t>
            </a:r>
            <a:r>
              <a:rPr lang="en-US" sz="2800" dirty="0" err="1"/>
              <a:t>gladiatoriu</a:t>
            </a:r>
            <a:r>
              <a:rPr lang="en-US" sz="2800" dirty="0"/>
              <a:t>̨ </a:t>
            </a:r>
            <a:r>
              <a:rPr lang="en-US" sz="2800" dirty="0" err="1"/>
              <a:t>mokyklose</a:t>
            </a:r>
            <a:r>
              <a:rPr lang="en-US" sz="2800" dirty="0"/>
              <a:t>, </a:t>
            </a:r>
            <a:r>
              <a:rPr lang="en-US" sz="2800" dirty="0" err="1"/>
              <a:t>kaip</a:t>
            </a:r>
            <a:r>
              <a:rPr lang="en-US" sz="2800" dirty="0"/>
              <a:t> </a:t>
            </a:r>
            <a:r>
              <a:rPr lang="en-US" sz="2800" dirty="0" err="1"/>
              <a:t>efektyvi</a:t>
            </a:r>
            <a:r>
              <a:rPr lang="en-US" sz="2800" dirty="0"/>
              <a:t> </a:t>
            </a:r>
            <a:r>
              <a:rPr lang="en-US" sz="2800" dirty="0" err="1"/>
              <a:t>priemone</a:t>
            </a:r>
            <a:r>
              <a:rPr lang="en-US" sz="2800" dirty="0"/>
              <a:t>̇ </a:t>
            </a:r>
            <a:r>
              <a:rPr lang="en-US" sz="2800" dirty="0" err="1"/>
              <a:t>gydant</a:t>
            </a:r>
            <a:r>
              <a:rPr lang="en-US" sz="2800" dirty="0"/>
              <a:t> traumas</a:t>
            </a:r>
            <a:r>
              <a:rPr lang="en-US" sz="2800" dirty="0" smtClean="0"/>
              <a:t>. </a:t>
            </a:r>
            <a:r>
              <a:rPr lang="en-US" sz="2800" dirty="0" err="1" smtClean="0"/>
              <a:t>Yra</a:t>
            </a:r>
            <a:r>
              <a:rPr lang="en-US" sz="2800" dirty="0" smtClean="0"/>
              <a:t> </a:t>
            </a:r>
            <a:r>
              <a:rPr lang="en-US" sz="2800" dirty="0" err="1" smtClean="0"/>
              <a:t>išlikusiu</a:t>
            </a:r>
            <a:r>
              <a:rPr lang="en-US" sz="2800" dirty="0" smtClean="0"/>
              <a:t>̨ </a:t>
            </a:r>
            <a:r>
              <a:rPr lang="en-US" sz="2800" dirty="0" err="1" smtClean="0"/>
              <a:t>aprašymu</a:t>
            </a:r>
            <a:r>
              <a:rPr lang="en-US" sz="2800" dirty="0" smtClean="0"/>
              <a:t>̨, </a:t>
            </a:r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 err="1" smtClean="0"/>
              <a:t>imperatorius</a:t>
            </a:r>
            <a:r>
              <a:rPr lang="en-US" sz="2800" dirty="0" smtClean="0"/>
              <a:t> </a:t>
            </a:r>
            <a:r>
              <a:rPr lang="en-US" sz="2800" dirty="0" err="1" smtClean="0"/>
              <a:t>Julijus</a:t>
            </a:r>
            <a:r>
              <a:rPr lang="en-US" sz="2800" dirty="0" smtClean="0"/>
              <a:t> </a:t>
            </a:r>
            <a:r>
              <a:rPr lang="en-US" sz="2800" dirty="0" err="1" smtClean="0"/>
              <a:t>Cezaris</a:t>
            </a:r>
            <a:r>
              <a:rPr lang="en-US" sz="2800" dirty="0" smtClean="0"/>
              <a:t> </a:t>
            </a:r>
            <a:r>
              <a:rPr lang="en-US" sz="2800" dirty="0" err="1" smtClean="0"/>
              <a:t>versdavo</a:t>
            </a:r>
            <a:r>
              <a:rPr lang="en-US" sz="2800" dirty="0" smtClean="0"/>
              <a:t> </a:t>
            </a:r>
            <a:r>
              <a:rPr lang="en-US" sz="2800" dirty="0" err="1" smtClean="0"/>
              <a:t>verga</a:t>
            </a:r>
            <a:r>
              <a:rPr lang="en-US" sz="2800" dirty="0" smtClean="0"/>
              <a:t>̨, </a:t>
            </a:r>
            <a:r>
              <a:rPr lang="en-US" sz="2800" dirty="0" err="1" smtClean="0"/>
              <a:t>ji</a:t>
            </a:r>
            <a:r>
              <a:rPr lang="en-US" sz="2800" dirty="0" smtClean="0"/>
              <a:t>̨ </a:t>
            </a:r>
            <a:r>
              <a:rPr lang="en-US" sz="2800" dirty="0" err="1" smtClean="0"/>
              <a:t>masažuoti</a:t>
            </a:r>
            <a:r>
              <a:rPr lang="en-US" sz="2800" dirty="0" smtClean="0"/>
              <a:t>, </a:t>
            </a:r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 err="1" smtClean="0"/>
              <a:t>išnyktu</a:t>
            </a:r>
            <a:r>
              <a:rPr lang="en-US" sz="2800" dirty="0" smtClean="0"/>
              <a:t>̨ </a:t>
            </a:r>
            <a:r>
              <a:rPr lang="en-US" sz="2800" dirty="0" err="1" smtClean="0"/>
              <a:t>skausmai</a:t>
            </a:r>
            <a:r>
              <a:rPr lang="en-US" sz="2800" dirty="0" smtClean="0"/>
              <a:t>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681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392510" cy="16002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Viduramžiai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299" y="987425"/>
            <a:ext cx="8123089" cy="4873625"/>
          </a:xfrm>
        </p:spPr>
        <p:txBody>
          <a:bodyPr/>
          <a:lstStyle/>
          <a:p>
            <a:r>
              <a:rPr lang="en-US" dirty="0" err="1" smtClean="0"/>
              <a:t>Ambruazu</a:t>
            </a:r>
            <a:r>
              <a:rPr lang="en-US" dirty="0" smtClean="0"/>
              <a:t> Pare (1510-1590) </a:t>
            </a:r>
            <a:r>
              <a:rPr lang="en-US" dirty="0" err="1" smtClean="0"/>
              <a:t>chirurgas</a:t>
            </a:r>
            <a:endParaRPr lang="en-US" dirty="0" smtClean="0"/>
          </a:p>
          <a:p>
            <a:r>
              <a:rPr lang="en-US" dirty="0" smtClean="0"/>
              <a:t>Visas </a:t>
            </a:r>
            <a:r>
              <a:rPr lang="en-US" dirty="0" err="1" smtClean="0"/>
              <a:t>eilė</a:t>
            </a:r>
            <a:r>
              <a:rPr lang="en-US" dirty="0" smtClean="0"/>
              <a:t> to </a:t>
            </a:r>
            <a:r>
              <a:rPr lang="en-US" dirty="0" err="1" smtClean="0"/>
              <a:t>laikmečio</a:t>
            </a:r>
            <a:r>
              <a:rPr lang="en-US" dirty="0" smtClean="0"/>
              <a:t> </a:t>
            </a:r>
            <a:r>
              <a:rPr lang="en-US" dirty="0" err="1" smtClean="0"/>
              <a:t>prancūzų</a:t>
            </a:r>
            <a:r>
              <a:rPr lang="en-US" dirty="0" smtClean="0"/>
              <a:t> </a:t>
            </a:r>
            <a:r>
              <a:rPr lang="en-US" dirty="0" err="1" smtClean="0"/>
              <a:t>chirurgų</a:t>
            </a:r>
            <a:r>
              <a:rPr lang="en-US" dirty="0" smtClean="0"/>
              <a:t> 1590-1620- </a:t>
            </a:r>
            <a:r>
              <a:rPr lang="en-US" dirty="0" err="1" smtClean="0"/>
              <a:t>knygos</a:t>
            </a:r>
            <a:r>
              <a:rPr lang="en-US" dirty="0" smtClean="0"/>
              <a:t> 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en-US" dirty="0" err="1" smtClean="0"/>
              <a:t>fizinius</a:t>
            </a:r>
            <a:r>
              <a:rPr lang="en-US" dirty="0" smtClean="0"/>
              <a:t> </a:t>
            </a:r>
            <a:r>
              <a:rPr lang="en-US" dirty="0" err="1" smtClean="0"/>
              <a:t>pratimus</a:t>
            </a:r>
            <a:r>
              <a:rPr lang="en-US" dirty="0" smtClean="0"/>
              <a:t> </a:t>
            </a:r>
            <a:r>
              <a:rPr lang="en-US" dirty="0" err="1" smtClean="0"/>
              <a:t>kūnui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masažą</a:t>
            </a:r>
            <a:endParaRPr lang="en-US" dirty="0" smtClean="0"/>
          </a:p>
          <a:p>
            <a:r>
              <a:rPr lang="en-US" dirty="0" err="1" smtClean="0"/>
              <a:t>Frensis</a:t>
            </a:r>
            <a:r>
              <a:rPr lang="en-US" dirty="0" smtClean="0"/>
              <a:t> </a:t>
            </a:r>
            <a:r>
              <a:rPr lang="en-US" dirty="0" err="1" smtClean="0"/>
              <a:t>Bekon</a:t>
            </a:r>
            <a:r>
              <a:rPr lang="en-US" dirty="0" smtClean="0"/>
              <a:t> (1590-1620) ne </a:t>
            </a:r>
            <a:r>
              <a:rPr lang="en-US" dirty="0" err="1" smtClean="0"/>
              <a:t>medikas</a:t>
            </a:r>
            <a:r>
              <a:rPr lang="en-US" dirty="0" smtClean="0"/>
              <a:t>, </a:t>
            </a:r>
            <a:r>
              <a:rPr lang="en-US" dirty="0" err="1" smtClean="0"/>
              <a:t>paskelbė</a:t>
            </a:r>
            <a:r>
              <a:rPr lang="en-US" dirty="0" smtClean="0"/>
              <a:t> </a:t>
            </a:r>
            <a:r>
              <a:rPr lang="en-US" dirty="0" err="1" smtClean="0"/>
              <a:t>savo</a:t>
            </a:r>
            <a:r>
              <a:rPr lang="en-US" dirty="0" smtClean="0"/>
              <a:t> </a:t>
            </a:r>
            <a:r>
              <a:rPr lang="en-US" dirty="0" err="1" smtClean="0"/>
              <a:t>eksperimentus</a:t>
            </a:r>
            <a:r>
              <a:rPr lang="en-US" dirty="0" smtClean="0"/>
              <a:t> 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en-US" dirty="0" err="1" smtClean="0"/>
              <a:t>judesio-masažo</a:t>
            </a:r>
            <a:r>
              <a:rPr lang="en-US" dirty="0" smtClean="0"/>
              <a:t> </a:t>
            </a:r>
            <a:r>
              <a:rPr lang="en-US" dirty="0" err="1" smtClean="0"/>
              <a:t>būdus</a:t>
            </a:r>
            <a:r>
              <a:rPr lang="en-US" dirty="0" smtClean="0"/>
              <a:t> </a:t>
            </a:r>
            <a:r>
              <a:rPr lang="en-US" dirty="0" err="1" smtClean="0"/>
              <a:t>gydymo</a:t>
            </a:r>
            <a:r>
              <a:rPr lang="en-US" dirty="0" smtClean="0"/>
              <a:t> </a:t>
            </a:r>
            <a:r>
              <a:rPr lang="en-US" dirty="0" err="1" smtClean="0"/>
              <a:t>tikslais</a:t>
            </a:r>
            <a:endParaRPr lang="en-US" dirty="0" smtClean="0"/>
          </a:p>
          <a:p>
            <a:r>
              <a:rPr lang="en-US" dirty="0" smtClean="0"/>
              <a:t>William </a:t>
            </a:r>
            <a:r>
              <a:rPr lang="en-US" dirty="0"/>
              <a:t>Harvey </a:t>
            </a:r>
            <a:r>
              <a:rPr lang="en-US" dirty="0" err="1"/>
              <a:t>paskelbė</a:t>
            </a:r>
            <a:r>
              <a:rPr lang="en-US" dirty="0"/>
              <a:t> </a:t>
            </a:r>
            <a:r>
              <a:rPr lang="en-US" dirty="0" err="1"/>
              <a:t>savo</a:t>
            </a:r>
            <a:r>
              <a:rPr lang="en-US" dirty="0"/>
              <a:t> </a:t>
            </a:r>
            <a:r>
              <a:rPr lang="en-US" dirty="0" err="1"/>
              <a:t>kraujo</a:t>
            </a:r>
            <a:r>
              <a:rPr lang="en-US" dirty="0"/>
              <a:t> </a:t>
            </a:r>
            <a:r>
              <a:rPr lang="en-US" dirty="0" err="1"/>
              <a:t>apytakos</a:t>
            </a:r>
            <a:r>
              <a:rPr lang="en-US" dirty="0"/>
              <a:t> </a:t>
            </a:r>
            <a:r>
              <a:rPr lang="en-US" dirty="0" err="1" smtClean="0"/>
              <a:t>mokslą</a:t>
            </a:r>
            <a:r>
              <a:rPr lang="en-US" dirty="0" smtClean="0"/>
              <a:t> 1628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392511" cy="381158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Kūnas</a:t>
            </a:r>
            <a:endParaRPr lang="en-US" sz="3600" dirty="0" smtClean="0"/>
          </a:p>
          <a:p>
            <a:r>
              <a:rPr lang="en-US" sz="3600" dirty="0" err="1" smtClean="0"/>
              <a:t>Nevertas</a:t>
            </a:r>
            <a:endParaRPr lang="en-US" sz="3600" dirty="0" smtClean="0"/>
          </a:p>
          <a:p>
            <a:r>
              <a:rPr lang="en-US" sz="3600" dirty="0" err="1" smtClean="0"/>
              <a:t>Rūpesčių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2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Kodėl</a:t>
            </a:r>
            <a:r>
              <a:rPr lang="en-US" b="1" dirty="0" smtClean="0"/>
              <a:t> </a:t>
            </a:r>
            <a:r>
              <a:rPr lang="en-US" b="1" dirty="0" err="1" smtClean="0"/>
              <a:t>šachmatai</a:t>
            </a:r>
            <a:r>
              <a:rPr lang="en-US" b="1" dirty="0" smtClean="0"/>
              <a:t> 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41" y="1825625"/>
            <a:ext cx="6538518" cy="4351338"/>
          </a:xfrm>
        </p:spPr>
      </p:pic>
    </p:spTree>
    <p:extLst>
      <p:ext uri="{BB962C8B-B14F-4D97-AF65-F5344CB8AC3E}">
        <p14:creationId xmlns:p14="http://schemas.microsoft.com/office/powerpoint/2010/main" val="121558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01479"/>
          </a:xfrm>
        </p:spPr>
        <p:txBody>
          <a:bodyPr/>
          <a:lstStyle/>
          <a:p>
            <a:r>
              <a:rPr lang="en-US" dirty="0" err="1" smtClean="0"/>
              <a:t>Klasikinio</a:t>
            </a:r>
            <a:r>
              <a:rPr lang="en-US" dirty="0" smtClean="0"/>
              <a:t> </a:t>
            </a:r>
            <a:r>
              <a:rPr lang="en-US" dirty="0" err="1" smtClean="0"/>
              <a:t>masažo</a:t>
            </a:r>
            <a:r>
              <a:rPr lang="en-US" dirty="0" smtClean="0"/>
              <a:t> </a:t>
            </a:r>
            <a:r>
              <a:rPr lang="en-US" dirty="0" err="1" smtClean="0"/>
              <a:t>gimimas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en-US" dirty="0" err="1" smtClean="0"/>
              <a:t>gyvūnų</a:t>
            </a:r>
            <a:r>
              <a:rPr lang="en-US" dirty="0" smtClean="0"/>
              <a:t> </a:t>
            </a:r>
            <a:r>
              <a:rPr lang="en-US" dirty="0" err="1" smtClean="0"/>
              <a:t>judėjimą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Disertacija</a:t>
            </a:r>
            <a:r>
              <a:rPr lang="en-US" dirty="0" smtClean="0"/>
              <a:t> 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en-US" dirty="0" err="1" smtClean="0"/>
              <a:t>fizinę</a:t>
            </a:r>
            <a:r>
              <a:rPr lang="en-US" dirty="0" smtClean="0"/>
              <a:t> </a:t>
            </a:r>
            <a:r>
              <a:rPr lang="en-US" dirty="0" err="1" smtClean="0"/>
              <a:t>mediciną</a:t>
            </a:r>
            <a:r>
              <a:rPr lang="en-US" dirty="0" smtClean="0"/>
              <a:t>”:</a:t>
            </a:r>
          </a:p>
          <a:p>
            <a:endParaRPr lang="en-US" dirty="0"/>
          </a:p>
          <a:p>
            <a:r>
              <a:rPr lang="en-US" dirty="0" err="1" smtClean="0"/>
              <a:t>Masažas</a:t>
            </a:r>
            <a:r>
              <a:rPr lang="en-US" dirty="0" smtClean="0"/>
              <a:t>- </a:t>
            </a:r>
            <a:r>
              <a:rPr lang="en-US" dirty="0" err="1" smtClean="0"/>
              <a:t>pasyvios</a:t>
            </a:r>
            <a:r>
              <a:rPr lang="en-US" dirty="0" smtClean="0"/>
              <a:t> </a:t>
            </a:r>
            <a:r>
              <a:rPr lang="en-US" dirty="0" err="1" smtClean="0"/>
              <a:t>gimnastikos</a:t>
            </a:r>
            <a:r>
              <a:rPr lang="en-US" dirty="0" smtClean="0"/>
              <a:t> forma</a:t>
            </a:r>
          </a:p>
          <a:p>
            <a:r>
              <a:rPr lang="en-US" dirty="0" err="1" smtClean="0"/>
              <a:t>Masažo</a:t>
            </a:r>
            <a:r>
              <a:rPr lang="en-US" dirty="0" smtClean="0"/>
              <a:t> </a:t>
            </a:r>
            <a:r>
              <a:rPr lang="en-US" dirty="0" err="1" smtClean="0"/>
              <a:t>būtinybė</a:t>
            </a:r>
            <a:r>
              <a:rPr lang="en-US" dirty="0" smtClean="0"/>
              <a:t> </a:t>
            </a:r>
            <a:r>
              <a:rPr lang="en-US" dirty="0" err="1" smtClean="0"/>
              <a:t>ortopedijoje</a:t>
            </a:r>
            <a:r>
              <a:rPr lang="en-US" dirty="0" smtClean="0"/>
              <a:t>, </a:t>
            </a:r>
            <a:r>
              <a:rPr lang="en-US" dirty="0" err="1" smtClean="0"/>
              <a:t>chirurgijoje</a:t>
            </a:r>
            <a:endParaRPr lang="en-US" dirty="0" smtClean="0"/>
          </a:p>
          <a:p>
            <a:r>
              <a:rPr lang="en-US" dirty="0" err="1" smtClean="0"/>
              <a:t>Mažai</a:t>
            </a:r>
            <a:r>
              <a:rPr lang="en-US" dirty="0" smtClean="0"/>
              <a:t> </a:t>
            </a:r>
            <a:r>
              <a:rPr lang="en-US" dirty="0" err="1" smtClean="0"/>
              <a:t>judi</a:t>
            </a:r>
            <a:r>
              <a:rPr lang="en-US" dirty="0" smtClean="0"/>
              <a:t>- </a:t>
            </a:r>
            <a:r>
              <a:rPr lang="en-US" dirty="0" err="1" smtClean="0"/>
              <a:t>masažuokis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28" y="1658679"/>
            <a:ext cx="4240397" cy="421030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Dž.A.Borelli</a:t>
            </a:r>
            <a:r>
              <a:rPr lang="en-US" sz="3200" dirty="0" smtClean="0"/>
              <a:t> (1608-1679)</a:t>
            </a:r>
          </a:p>
          <a:p>
            <a:r>
              <a:rPr lang="en-US" sz="3200" dirty="0" err="1" smtClean="0"/>
              <a:t>F.Hofmann</a:t>
            </a:r>
            <a:r>
              <a:rPr lang="en-US" sz="3200" dirty="0" smtClean="0"/>
              <a:t> (1660-1742)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294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P.G.Lingas</a:t>
            </a:r>
            <a:r>
              <a:rPr lang="en-US" sz="4000" dirty="0" smtClean="0"/>
              <a:t> (1773-1839)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025" y="987425"/>
            <a:ext cx="6583363" cy="4873625"/>
          </a:xfrm>
        </p:spPr>
        <p:txBody>
          <a:bodyPr/>
          <a:lstStyle/>
          <a:p>
            <a:r>
              <a:rPr lang="en-US" dirty="0" err="1" smtClean="0"/>
              <a:t>Masažas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gimnastika</a:t>
            </a:r>
            <a:r>
              <a:rPr lang="en-US" dirty="0" smtClean="0"/>
              <a:t> </a:t>
            </a:r>
            <a:r>
              <a:rPr lang="en-US" dirty="0" err="1" smtClean="0"/>
              <a:t>neatskiriami</a:t>
            </a:r>
            <a:r>
              <a:rPr lang="en-US" dirty="0" smtClean="0"/>
              <a:t>. Tai </a:t>
            </a:r>
            <a:r>
              <a:rPr lang="en-US" dirty="0" err="1" smtClean="0"/>
              <a:t>vienos</a:t>
            </a:r>
            <a:r>
              <a:rPr lang="en-US" dirty="0" smtClean="0"/>
              <a:t> </a:t>
            </a:r>
            <a:r>
              <a:rPr lang="en-US" dirty="0" err="1" smtClean="0"/>
              <a:t>sistemos</a:t>
            </a:r>
            <a:r>
              <a:rPr lang="en-US" dirty="0" smtClean="0"/>
              <a:t> </a:t>
            </a:r>
            <a:r>
              <a:rPr lang="en-US" dirty="0" err="1" smtClean="0"/>
              <a:t>sudedamosios</a:t>
            </a:r>
            <a:r>
              <a:rPr lang="en-US" dirty="0" smtClean="0"/>
              <a:t> </a:t>
            </a:r>
            <a:r>
              <a:rPr lang="en-US" dirty="0" err="1" smtClean="0"/>
              <a:t>dalys</a:t>
            </a:r>
            <a:endParaRPr lang="en-US" dirty="0" smtClean="0"/>
          </a:p>
          <a:p>
            <a:r>
              <a:rPr lang="en-US" dirty="0" err="1" smtClean="0"/>
              <a:t>Masažas</a:t>
            </a:r>
            <a:r>
              <a:rPr lang="en-US" dirty="0" smtClean="0"/>
              <a:t>- </a:t>
            </a:r>
            <a:r>
              <a:rPr lang="en-US" dirty="0" err="1" smtClean="0"/>
              <a:t>pliauškėjimas</a:t>
            </a:r>
            <a:r>
              <a:rPr lang="en-US" dirty="0" smtClean="0"/>
              <a:t>, </a:t>
            </a:r>
            <a:r>
              <a:rPr lang="en-US" dirty="0" err="1" smtClean="0"/>
              <a:t>vibravimas</a:t>
            </a:r>
            <a:r>
              <a:rPr lang="en-US" dirty="0" smtClean="0"/>
              <a:t>, </a:t>
            </a:r>
            <a:r>
              <a:rPr lang="en-US" dirty="0" err="1" smtClean="0"/>
              <a:t>glostymas</a:t>
            </a:r>
            <a:r>
              <a:rPr lang="en-US" dirty="0" smtClean="0"/>
              <a:t>, </a:t>
            </a:r>
            <a:r>
              <a:rPr lang="en-US" dirty="0" err="1" smtClean="0"/>
              <a:t>maigymas</a:t>
            </a:r>
            <a:r>
              <a:rPr lang="en-US" dirty="0" smtClean="0"/>
              <a:t>, </a:t>
            </a:r>
            <a:r>
              <a:rPr lang="en-US" dirty="0" err="1" smtClean="0"/>
              <a:t>išspaudimas</a:t>
            </a:r>
            <a:r>
              <a:rPr lang="en-US" dirty="0" smtClean="0"/>
              <a:t>, </a:t>
            </a:r>
            <a:r>
              <a:rPr lang="en-US" dirty="0" err="1" smtClean="0"/>
              <a:t>trynimas</a:t>
            </a:r>
            <a:endParaRPr lang="en-US" dirty="0" smtClean="0"/>
          </a:p>
          <a:p>
            <a:r>
              <a:rPr lang="en-US" dirty="0" err="1" smtClean="0"/>
              <a:t>Masažas</a:t>
            </a:r>
            <a:r>
              <a:rPr lang="en-US" dirty="0" smtClean="0"/>
              <a:t>- </a:t>
            </a:r>
            <a:r>
              <a:rPr lang="en-US" dirty="0" err="1" smtClean="0"/>
              <a:t>kaip</a:t>
            </a:r>
            <a:r>
              <a:rPr lang="en-US" dirty="0" smtClean="0"/>
              <a:t> </a:t>
            </a:r>
            <a:r>
              <a:rPr lang="en-US" dirty="0" err="1" smtClean="0"/>
              <a:t>vieninga</a:t>
            </a:r>
            <a:r>
              <a:rPr lang="en-US" dirty="0" smtClean="0"/>
              <a:t> </a:t>
            </a:r>
            <a:r>
              <a:rPr lang="en-US" dirty="0" err="1" smtClean="0"/>
              <a:t>sveikatinimo</a:t>
            </a:r>
            <a:r>
              <a:rPr lang="en-US" dirty="0" smtClean="0"/>
              <a:t> </a:t>
            </a:r>
            <a:r>
              <a:rPr lang="en-US" dirty="0" err="1" smtClean="0"/>
              <a:t>priemonė</a:t>
            </a:r>
            <a:endParaRPr lang="en-US" dirty="0" smtClean="0"/>
          </a:p>
          <a:p>
            <a:r>
              <a:rPr lang="en-US" dirty="0" err="1" smtClean="0"/>
              <a:t>Gimnastika</a:t>
            </a:r>
            <a:r>
              <a:rPr lang="en-US" dirty="0" smtClean="0"/>
              <a:t> </a:t>
            </a:r>
            <a:r>
              <a:rPr lang="en-US" dirty="0" err="1" smtClean="0"/>
              <a:t>Kon-fu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978" y="2057400"/>
            <a:ext cx="4453048" cy="38115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Bendrieji</a:t>
            </a:r>
            <a:r>
              <a:rPr lang="en-US" sz="3600" dirty="0" smtClean="0"/>
              <a:t> </a:t>
            </a:r>
            <a:r>
              <a:rPr lang="en-US" sz="3600" dirty="0" err="1" smtClean="0"/>
              <a:t>gimnastikos</a:t>
            </a:r>
            <a:r>
              <a:rPr lang="en-US" sz="3600" dirty="0" smtClean="0"/>
              <a:t> </a:t>
            </a:r>
            <a:r>
              <a:rPr lang="en-US" sz="3600" dirty="0" err="1" smtClean="0"/>
              <a:t>pagrindai</a:t>
            </a:r>
            <a:r>
              <a:rPr lang="en-US" sz="3600" dirty="0" smtClean="0"/>
              <a:t>”</a:t>
            </a:r>
          </a:p>
          <a:p>
            <a:r>
              <a:rPr lang="en-US" sz="3600" dirty="0" smtClean="0"/>
              <a:t>1813 m. </a:t>
            </a:r>
            <a:r>
              <a:rPr lang="en-US" sz="3600" dirty="0" err="1" smtClean="0"/>
              <a:t>Stokholme</a:t>
            </a:r>
            <a:r>
              <a:rPr lang="en-US" sz="3600" dirty="0" smtClean="0"/>
              <a:t> </a:t>
            </a:r>
            <a:r>
              <a:rPr lang="en-US" sz="3600" dirty="0" err="1" smtClean="0"/>
              <a:t>atsidarė</a:t>
            </a:r>
            <a:r>
              <a:rPr lang="en-US" sz="3600" dirty="0" smtClean="0"/>
              <a:t> </a:t>
            </a:r>
            <a:r>
              <a:rPr lang="en-US" sz="3600" dirty="0" err="1" smtClean="0"/>
              <a:t>Karališkasis</a:t>
            </a:r>
            <a:r>
              <a:rPr lang="en-US" sz="3600" dirty="0" smtClean="0"/>
              <a:t> </a:t>
            </a:r>
            <a:r>
              <a:rPr lang="en-US" sz="3600" dirty="0" err="1" smtClean="0"/>
              <a:t>gimnastikos</a:t>
            </a:r>
            <a:r>
              <a:rPr lang="en-US" sz="3600" dirty="0" smtClean="0"/>
              <a:t> </a:t>
            </a:r>
            <a:r>
              <a:rPr lang="en-US" sz="3600" dirty="0" err="1" smtClean="0"/>
              <a:t>institutas</a:t>
            </a:r>
            <a:endParaRPr lang="en-US" sz="3600" dirty="0" smtClean="0"/>
          </a:p>
          <a:p>
            <a:r>
              <a:rPr lang="en-US" sz="3600" dirty="0" err="1" smtClean="0"/>
              <a:t>Gimė</a:t>
            </a:r>
            <a:r>
              <a:rPr lang="en-US" sz="3600" dirty="0" smtClean="0"/>
              <a:t> “</a:t>
            </a:r>
            <a:r>
              <a:rPr lang="en-US" sz="3600" dirty="0" err="1" smtClean="0"/>
              <a:t>Švediškas</a:t>
            </a:r>
            <a:r>
              <a:rPr lang="en-US" sz="3600" dirty="0" smtClean="0"/>
              <a:t>” </a:t>
            </a:r>
            <a:r>
              <a:rPr lang="en-US" sz="3600" dirty="0" err="1" smtClean="0"/>
              <a:t>masažas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086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76177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Pripažinimas</a:t>
            </a:r>
            <a:r>
              <a:rPr lang="en-US" sz="4000" dirty="0" smtClean="0"/>
              <a:t> XIX 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Pranešimas</a:t>
            </a:r>
            <a:r>
              <a:rPr lang="en-US" dirty="0" smtClean="0"/>
              <a:t> </a:t>
            </a:r>
            <a:r>
              <a:rPr lang="en-US" dirty="0" err="1" smtClean="0"/>
              <a:t>med.konferencijoje</a:t>
            </a:r>
            <a:r>
              <a:rPr lang="en-US" dirty="0" smtClean="0"/>
              <a:t> 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en-US" dirty="0" err="1" smtClean="0"/>
              <a:t>gydomąsias</a:t>
            </a:r>
            <a:r>
              <a:rPr lang="en-US" dirty="0" smtClean="0"/>
              <a:t> </a:t>
            </a:r>
            <a:r>
              <a:rPr lang="en-US" dirty="0" err="1" smtClean="0"/>
              <a:t>masažo</a:t>
            </a:r>
            <a:r>
              <a:rPr lang="en-US" dirty="0" smtClean="0"/>
              <a:t> </a:t>
            </a:r>
            <a:r>
              <a:rPr lang="en-US" dirty="0" err="1" smtClean="0"/>
              <a:t>savybes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Pranešimai</a:t>
            </a:r>
            <a:r>
              <a:rPr lang="en-US" dirty="0" smtClean="0"/>
              <a:t> 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en-US" dirty="0" err="1" smtClean="0"/>
              <a:t>gydymą</a:t>
            </a:r>
            <a:r>
              <a:rPr lang="en-US" dirty="0" smtClean="0"/>
              <a:t> </a:t>
            </a:r>
            <a:r>
              <a:rPr lang="en-US" dirty="0" err="1" smtClean="0"/>
              <a:t>masažu</a:t>
            </a:r>
            <a:r>
              <a:rPr lang="en-US" dirty="0" smtClean="0"/>
              <a:t>, </a:t>
            </a:r>
            <a:r>
              <a:rPr lang="en-US" dirty="0" err="1" smtClean="0"/>
              <a:t>gydymo</a:t>
            </a:r>
            <a:r>
              <a:rPr lang="en-US" dirty="0" smtClean="0"/>
              <a:t> </a:t>
            </a:r>
            <a:r>
              <a:rPr lang="en-US" dirty="0" err="1" smtClean="0"/>
              <a:t>metodika</a:t>
            </a:r>
            <a:endParaRPr lang="en-US" dirty="0" smtClean="0"/>
          </a:p>
          <a:p>
            <a:r>
              <a:rPr lang="en-US" dirty="0" smtClean="0"/>
              <a:t>IV </a:t>
            </a:r>
            <a:r>
              <a:rPr lang="en-US" dirty="0" err="1" smtClean="0"/>
              <a:t>Vokietijos</a:t>
            </a:r>
            <a:r>
              <a:rPr lang="en-US" dirty="0" smtClean="0"/>
              <a:t> </a:t>
            </a:r>
            <a:r>
              <a:rPr lang="en-US" dirty="0" err="1" smtClean="0"/>
              <a:t>chirurgų</a:t>
            </a:r>
            <a:r>
              <a:rPr lang="en-US" dirty="0" smtClean="0"/>
              <a:t> </a:t>
            </a:r>
            <a:r>
              <a:rPr lang="en-US" dirty="0" err="1" smtClean="0"/>
              <a:t>suvažiavimas</a:t>
            </a:r>
            <a:r>
              <a:rPr lang="en-US" dirty="0" smtClean="0"/>
              <a:t> (1878 m,) </a:t>
            </a:r>
            <a:r>
              <a:rPr lang="en-US" dirty="0" err="1" smtClean="0"/>
              <a:t>bandymais</a:t>
            </a:r>
            <a:r>
              <a:rPr lang="en-US" dirty="0" smtClean="0"/>
              <a:t> </a:t>
            </a:r>
            <a:r>
              <a:rPr lang="en-US" dirty="0" err="1" smtClean="0"/>
              <a:t>įrodė</a:t>
            </a:r>
            <a:r>
              <a:rPr lang="en-US" dirty="0" smtClean="0"/>
              <a:t> </a:t>
            </a:r>
            <a:r>
              <a:rPr lang="en-US" dirty="0" err="1" smtClean="0"/>
              <a:t>gijimo</a:t>
            </a:r>
            <a:r>
              <a:rPr lang="en-US" dirty="0" smtClean="0"/>
              <a:t> </a:t>
            </a:r>
            <a:r>
              <a:rPr lang="en-US" dirty="0" err="1" smtClean="0"/>
              <a:t>pagreitėjimą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chirurg.operacijų</a:t>
            </a:r>
            <a:endParaRPr lang="en-US" dirty="0" smtClean="0"/>
          </a:p>
          <a:p>
            <a:r>
              <a:rPr lang="en-US" dirty="0" err="1" smtClean="0"/>
              <a:t>Įrodė</a:t>
            </a:r>
            <a:r>
              <a:rPr lang="en-US" dirty="0" smtClean="0"/>
              <a:t> </a:t>
            </a:r>
            <a:r>
              <a:rPr lang="en-US" dirty="0" err="1" smtClean="0"/>
              <a:t>limfos</a:t>
            </a:r>
            <a:r>
              <a:rPr lang="en-US" dirty="0" smtClean="0"/>
              <a:t> </a:t>
            </a:r>
            <a:r>
              <a:rPr lang="en-US" dirty="0" err="1" smtClean="0"/>
              <a:t>tekėjimo</a:t>
            </a:r>
            <a:r>
              <a:rPr lang="en-US" dirty="0" smtClean="0"/>
              <a:t> </a:t>
            </a:r>
            <a:r>
              <a:rPr lang="en-US" dirty="0" err="1" smtClean="0"/>
              <a:t>suaktyvėjimą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kojų</a:t>
            </a:r>
            <a:r>
              <a:rPr lang="en-US" dirty="0" smtClean="0"/>
              <a:t> </a:t>
            </a:r>
            <a:r>
              <a:rPr lang="en-US" dirty="0" err="1" smtClean="0"/>
              <a:t>masažo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33377"/>
            <a:ext cx="3932237" cy="46356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Bone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Lene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Macgere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Fon</a:t>
            </a:r>
            <a:r>
              <a:rPr lang="en-US" sz="3600" dirty="0" smtClean="0"/>
              <a:t> </a:t>
            </a:r>
            <a:r>
              <a:rPr lang="en-US" sz="3600" dirty="0" err="1" smtClean="0"/>
              <a:t>Mozengeilis</a:t>
            </a:r>
            <a:endParaRPr lang="en-US" sz="3600" dirty="0" smtClean="0"/>
          </a:p>
          <a:p>
            <a:endParaRPr lang="en-US" sz="2000" dirty="0"/>
          </a:p>
          <a:p>
            <a:r>
              <a:rPr lang="en-US" sz="3600" dirty="0" err="1" smtClean="0"/>
              <a:t>Buš</a:t>
            </a:r>
            <a:r>
              <a:rPr lang="en-US" sz="3600" dirty="0" smtClean="0"/>
              <a:t>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Lassar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1877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007579" cy="16002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Rusų</a:t>
            </a:r>
            <a:r>
              <a:rPr lang="en-US" sz="4000" dirty="0" smtClean="0"/>
              <a:t> </a:t>
            </a:r>
            <a:r>
              <a:rPr lang="en-US" sz="4000" dirty="0" err="1" smtClean="0"/>
              <a:t>terapeutas</a:t>
            </a:r>
            <a:r>
              <a:rPr lang="en-US" sz="4000" dirty="0" smtClean="0"/>
              <a:t> </a:t>
            </a:r>
            <a:r>
              <a:rPr lang="en-US" sz="4000" dirty="0" err="1" smtClean="0"/>
              <a:t>Zacharjin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anglų</a:t>
            </a:r>
            <a:r>
              <a:rPr lang="en-US" sz="4000" dirty="0" smtClean="0"/>
              <a:t> </a:t>
            </a:r>
            <a:r>
              <a:rPr lang="en-US" sz="4000" dirty="0" err="1" smtClean="0"/>
              <a:t>terapeutas</a:t>
            </a:r>
            <a:r>
              <a:rPr lang="en-US" sz="4000" dirty="0" smtClean="0"/>
              <a:t> </a:t>
            </a:r>
            <a:r>
              <a:rPr lang="en-US" sz="4000" dirty="0" err="1" smtClean="0"/>
              <a:t>Gede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12" y="987425"/>
            <a:ext cx="3443951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007579" cy="381158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Aprašė</a:t>
            </a:r>
            <a:r>
              <a:rPr lang="en-US" sz="3600" dirty="0" smtClean="0"/>
              <a:t> </a:t>
            </a:r>
            <a:r>
              <a:rPr lang="en-US" sz="3600" dirty="0" err="1" smtClean="0"/>
              <a:t>pakitimus</a:t>
            </a:r>
            <a:r>
              <a:rPr lang="en-US" sz="3600" dirty="0" smtClean="0"/>
              <a:t> </a:t>
            </a:r>
            <a:r>
              <a:rPr lang="en-US" sz="3600" dirty="0" err="1" smtClean="0"/>
              <a:t>žmogaus</a:t>
            </a:r>
            <a:r>
              <a:rPr lang="en-US" sz="3600" dirty="0" smtClean="0"/>
              <a:t> </a:t>
            </a:r>
            <a:r>
              <a:rPr lang="en-US" sz="3600" dirty="0" err="1" smtClean="0"/>
              <a:t>paviršinėse</a:t>
            </a:r>
            <a:r>
              <a:rPr lang="en-US" sz="3600" dirty="0" smtClean="0"/>
              <a:t> </a:t>
            </a:r>
            <a:r>
              <a:rPr lang="en-US" sz="3600" dirty="0" err="1" smtClean="0"/>
              <a:t>struktūrose</a:t>
            </a:r>
            <a:r>
              <a:rPr lang="en-US" sz="3600" dirty="0" smtClean="0"/>
              <a:t>, </a:t>
            </a:r>
            <a:r>
              <a:rPr lang="en-US" sz="3600" dirty="0" err="1" smtClean="0"/>
              <a:t>esant</a:t>
            </a:r>
            <a:r>
              <a:rPr lang="en-US" sz="3600" dirty="0" smtClean="0"/>
              <a:t> </a:t>
            </a:r>
            <a:r>
              <a:rPr lang="en-US" sz="3600" dirty="0" err="1" smtClean="0"/>
              <a:t>vidaus</a:t>
            </a:r>
            <a:r>
              <a:rPr lang="en-US" sz="3600" dirty="0" smtClean="0"/>
              <a:t> </a:t>
            </a:r>
            <a:r>
              <a:rPr lang="en-US" sz="3600" dirty="0" err="1" smtClean="0"/>
              <a:t>ligų</a:t>
            </a:r>
            <a:r>
              <a:rPr lang="en-US" sz="3600" dirty="0" smtClean="0"/>
              <a:t> </a:t>
            </a:r>
            <a:r>
              <a:rPr lang="en-US" sz="3600" dirty="0" err="1" smtClean="0"/>
              <a:t>susirigimams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err="1" smtClean="0"/>
              <a:t>Gede-Zacharjino</a:t>
            </a:r>
            <a:r>
              <a:rPr lang="en-US" sz="3600" dirty="0" smtClean="0"/>
              <a:t> </a:t>
            </a:r>
            <a:r>
              <a:rPr lang="en-US" sz="3600" dirty="0" err="1" smtClean="0"/>
              <a:t>padidinto</a:t>
            </a:r>
            <a:r>
              <a:rPr lang="en-US" sz="3600" dirty="0" smtClean="0"/>
              <a:t> </a:t>
            </a:r>
            <a:r>
              <a:rPr lang="en-US" sz="3600" dirty="0" err="1" smtClean="0"/>
              <a:t>jautrumo</a:t>
            </a:r>
            <a:r>
              <a:rPr lang="en-US" sz="3600" dirty="0" smtClean="0"/>
              <a:t> </a:t>
            </a:r>
            <a:r>
              <a:rPr lang="en-US" sz="3600" dirty="0" err="1" smtClean="0"/>
              <a:t>refleksinės</a:t>
            </a:r>
            <a:r>
              <a:rPr lang="en-US" sz="3600" dirty="0" smtClean="0"/>
              <a:t> </a:t>
            </a:r>
            <a:r>
              <a:rPr lang="en-US" sz="3600" dirty="0" err="1" smtClean="0"/>
              <a:t>zonos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0726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238612" cy="83997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Refleksoterapija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37" y="1073889"/>
            <a:ext cx="3443951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172"/>
            <a:ext cx="7238612" cy="5252484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/>
              <a:t>Jei</a:t>
            </a:r>
            <a:r>
              <a:rPr lang="en-US" sz="3600" dirty="0" smtClean="0"/>
              <a:t> </a:t>
            </a:r>
            <a:r>
              <a:rPr lang="en-US" sz="3600" dirty="0" err="1" smtClean="0"/>
              <a:t>klasikinis</a:t>
            </a:r>
            <a:r>
              <a:rPr lang="en-US" sz="3600" dirty="0" smtClean="0"/>
              <a:t> </a:t>
            </a:r>
            <a:r>
              <a:rPr lang="en-US" sz="3600" dirty="0" err="1" smtClean="0"/>
              <a:t>masažas</a:t>
            </a:r>
            <a:r>
              <a:rPr lang="en-US" sz="3600" dirty="0" smtClean="0"/>
              <a:t>- </a:t>
            </a:r>
            <a:r>
              <a:rPr lang="en-US" sz="3600" dirty="0" err="1" smtClean="0"/>
              <a:t>vietinis</a:t>
            </a:r>
            <a:r>
              <a:rPr lang="en-US" sz="3600" dirty="0" smtClean="0"/>
              <a:t> </a:t>
            </a:r>
            <a:r>
              <a:rPr lang="en-US" sz="3600" dirty="0" err="1" smtClean="0"/>
              <a:t>nuolatinis</a:t>
            </a:r>
            <a:r>
              <a:rPr lang="en-US" sz="3600" dirty="0" smtClean="0"/>
              <a:t> </a:t>
            </a:r>
            <a:r>
              <a:rPr lang="en-US" sz="3600" dirty="0" err="1" smtClean="0"/>
              <a:t>mechaninis</a:t>
            </a:r>
            <a:r>
              <a:rPr lang="en-US" sz="3600" dirty="0" smtClean="0"/>
              <a:t> </a:t>
            </a:r>
            <a:r>
              <a:rPr lang="en-US" sz="3600" dirty="0" err="1" smtClean="0"/>
              <a:t>poveikis</a:t>
            </a:r>
            <a:r>
              <a:rPr lang="en-US" sz="3600" dirty="0" smtClean="0"/>
              <a:t> </a:t>
            </a:r>
            <a:r>
              <a:rPr lang="en-US" sz="3600" dirty="0" err="1" smtClean="0"/>
              <a:t>į</a:t>
            </a:r>
            <a:r>
              <a:rPr lang="en-US" sz="3600" dirty="0" smtClean="0"/>
              <a:t> </a:t>
            </a:r>
            <a:r>
              <a:rPr lang="en-US" sz="3600" dirty="0" err="1" smtClean="0"/>
              <a:t>atitinkamus</a:t>
            </a:r>
            <a:r>
              <a:rPr lang="en-US" sz="3600" dirty="0" smtClean="0"/>
              <a:t> </a:t>
            </a:r>
            <a:r>
              <a:rPr lang="en-US" sz="3600" dirty="0" err="1" smtClean="0"/>
              <a:t>audinius</a:t>
            </a:r>
            <a:r>
              <a:rPr lang="en-US" sz="3600" dirty="0" smtClean="0"/>
              <a:t> tai</a:t>
            </a:r>
          </a:p>
          <a:p>
            <a:r>
              <a:rPr lang="en-US" sz="3600" dirty="0" err="1" smtClean="0"/>
              <a:t>Refleksoterapija</a:t>
            </a:r>
            <a:r>
              <a:rPr lang="en-US" sz="3600" dirty="0" smtClean="0"/>
              <a:t>- </a:t>
            </a:r>
            <a:r>
              <a:rPr lang="en-US" sz="3600" dirty="0" err="1" smtClean="0"/>
              <a:t>diferencijuotas</a:t>
            </a:r>
            <a:r>
              <a:rPr lang="en-US" sz="3600" dirty="0" smtClean="0"/>
              <a:t> </a:t>
            </a:r>
            <a:r>
              <a:rPr lang="en-US" sz="3600" dirty="0" err="1" smtClean="0"/>
              <a:t>fizinis</a:t>
            </a:r>
            <a:r>
              <a:rPr lang="en-US" sz="3600" dirty="0" smtClean="0"/>
              <a:t> </a:t>
            </a:r>
            <a:r>
              <a:rPr lang="en-US" sz="3600" dirty="0" err="1" smtClean="0"/>
              <a:t>poveikis</a:t>
            </a:r>
            <a:r>
              <a:rPr lang="en-US" sz="3600" dirty="0" smtClean="0"/>
              <a:t> </a:t>
            </a:r>
            <a:r>
              <a:rPr lang="en-US" sz="3600" dirty="0" err="1" smtClean="0"/>
              <a:t>kažkuriai</a:t>
            </a:r>
            <a:r>
              <a:rPr lang="en-US" sz="3600" dirty="0" smtClean="0"/>
              <a:t> </a:t>
            </a:r>
            <a:r>
              <a:rPr lang="en-US" sz="3600" dirty="0" err="1" smtClean="0"/>
              <a:t>parinktai</a:t>
            </a:r>
            <a:r>
              <a:rPr lang="en-US" sz="3600" dirty="0" smtClean="0"/>
              <a:t> </a:t>
            </a:r>
            <a:r>
              <a:rPr lang="en-US" sz="3600" dirty="0" err="1" smtClean="0"/>
              <a:t>specifinei</a:t>
            </a:r>
            <a:r>
              <a:rPr lang="en-US" sz="3600" dirty="0" smtClean="0"/>
              <a:t> </a:t>
            </a:r>
            <a:r>
              <a:rPr lang="en-US" sz="3600" dirty="0" err="1" smtClean="0"/>
              <a:t>zonai</a:t>
            </a:r>
            <a:r>
              <a:rPr lang="en-US" sz="3600" dirty="0" smtClean="0"/>
              <a:t> (ne </a:t>
            </a:r>
            <a:r>
              <a:rPr lang="en-US" sz="3600" dirty="0" err="1" smtClean="0"/>
              <a:t>pažeistai</a:t>
            </a:r>
            <a:r>
              <a:rPr lang="en-US" sz="3600" dirty="0" smtClean="0"/>
              <a:t>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gydomai</a:t>
            </a:r>
            <a:r>
              <a:rPr lang="en-US" sz="3600" dirty="0" smtClean="0"/>
              <a:t>), </a:t>
            </a:r>
            <a:r>
              <a:rPr lang="en-US" sz="3600" dirty="0" err="1" smtClean="0"/>
              <a:t>remiantis</a:t>
            </a:r>
            <a:r>
              <a:rPr lang="en-US" sz="3600" dirty="0" smtClean="0"/>
              <a:t> </a:t>
            </a:r>
            <a:r>
              <a:rPr lang="en-US" sz="3600" dirty="0" err="1" smtClean="0"/>
              <a:t>nervų</a:t>
            </a:r>
            <a:r>
              <a:rPr lang="en-US" sz="3600" dirty="0" smtClean="0"/>
              <a:t> </a:t>
            </a:r>
            <a:r>
              <a:rPr lang="en-US" sz="3600" dirty="0" err="1" smtClean="0"/>
              <a:t>sistemos</a:t>
            </a:r>
            <a:r>
              <a:rPr lang="en-US" sz="3600" dirty="0" smtClean="0"/>
              <a:t> </a:t>
            </a:r>
            <a:r>
              <a:rPr lang="en-US" sz="3600" dirty="0" err="1" smtClean="0"/>
              <a:t>refleksiniais</a:t>
            </a:r>
            <a:r>
              <a:rPr lang="en-US" sz="3600" dirty="0" smtClean="0"/>
              <a:t> </a:t>
            </a:r>
            <a:r>
              <a:rPr lang="en-US" sz="3600" dirty="0" err="1" smtClean="0"/>
              <a:t>ryšiais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Išskiriama</a:t>
            </a:r>
            <a:r>
              <a:rPr lang="en-US" sz="3600" dirty="0" smtClean="0"/>
              <a:t> </a:t>
            </a:r>
            <a:r>
              <a:rPr lang="en-US" sz="3600" dirty="0" err="1" smtClean="0"/>
              <a:t>atskirų</a:t>
            </a:r>
            <a:r>
              <a:rPr lang="en-US" sz="3600" dirty="0" smtClean="0"/>
              <a:t> </a:t>
            </a:r>
            <a:r>
              <a:rPr lang="en-US" sz="3600" dirty="0" err="1" smtClean="0"/>
              <a:t>zonų</a:t>
            </a:r>
            <a:r>
              <a:rPr lang="en-US" sz="3600" dirty="0" smtClean="0"/>
              <a:t> </a:t>
            </a:r>
            <a:r>
              <a:rPr lang="en-US" sz="3600" dirty="0" err="1" smtClean="0"/>
              <a:t>refleksoterapija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0138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Akupunktūra</a:t>
            </a:r>
            <a:r>
              <a:rPr lang="en-US" b="1" dirty="0" smtClean="0"/>
              <a:t>/</a:t>
            </a:r>
            <a:r>
              <a:rPr lang="en-US" b="1" dirty="0" err="1" smtClean="0"/>
              <a:t>presūra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12" y="987425"/>
            <a:ext cx="3443951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5707524" cy="4881563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Taškinis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masažas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– tai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vienas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refleksoterapijos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tipu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̨,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susidedančiu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̨ iš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mechaninio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poveikio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pirštu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arba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ji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pakeičiančiu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instrumentu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daugiausiai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tuos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pačius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akupunktūros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taškus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biologiškai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aktyvūs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taškai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(BAT)),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kurie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naudojami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adatu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terapijoje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Lyginant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adatu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terapija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akupunktūra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taškinis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masažas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turi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daug</a:t>
            </a:r>
            <a:r>
              <a:rPr lang="en-US" sz="5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100" dirty="0" err="1">
                <a:latin typeface="Times New Roman" charset="0"/>
                <a:ea typeface="Times New Roman" charset="0"/>
                <a:cs typeface="Times New Roman" charset="0"/>
              </a:rPr>
              <a:t>privalumu</a:t>
            </a:r>
            <a:r>
              <a:rPr lang="en-US" sz="5100" dirty="0" smtClean="0">
                <a:latin typeface="Times New Roman" charset="0"/>
                <a:ea typeface="Times New Roman" charset="0"/>
                <a:cs typeface="Times New Roman" charset="0"/>
              </a:rPr>
              <a:t>̨.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9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MASAŽAS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lt-LT" sz="2800" b="1" dirty="0">
                <a:solidFill>
                  <a:srgbClr val="202122"/>
                </a:solidFill>
                <a:latin typeface="Helvetica" charset="0"/>
                <a:ea typeface="Calibri" charset="0"/>
              </a:rPr>
              <a:t>Masažas</a:t>
            </a:r>
            <a:r>
              <a:rPr lang="lt-LT" sz="2800" dirty="0">
                <a:solidFill>
                  <a:srgbClr val="202122"/>
                </a:solidFill>
                <a:latin typeface="Helvetica" charset="0"/>
                <a:ea typeface="Calibri" charset="0"/>
              </a:rPr>
              <a:t> – sisteminis arba laisvas minkštų kūno dalių spaudimas, tempimas, žnaibymas, vibracija ir kitoks rankomis arba prietaisais atliekamas fizinis veikimas, siekiant teigiamo </a:t>
            </a:r>
            <a:r>
              <a:rPr lang="lt-LT" sz="2800" dirty="0">
                <a:latin typeface="Helvetica" charset="0"/>
                <a:ea typeface="Calibri" charset="0"/>
              </a:rPr>
              <a:t>poveikio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987425"/>
            <a:ext cx="6366082" cy="4881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91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712" y="191387"/>
            <a:ext cx="11227981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400" dirty="0" smtClean="0">
                <a:latin typeface="Helvetica" charset="0"/>
                <a:ea typeface="Calibri" charset="0"/>
              </a:rPr>
              <a:t>organizmui </a:t>
            </a:r>
            <a:r>
              <a:rPr lang="lt-LT" sz="2400" dirty="0">
                <a:latin typeface="Helvetica" charset="0"/>
                <a:ea typeface="Calibri" charset="0"/>
              </a:rPr>
              <a:t> arba jo dalims.</a:t>
            </a:r>
            <a:endParaRPr lang="en-GB" sz="2400" dirty="0">
              <a:latin typeface="Times New Roman" charset="0"/>
              <a:ea typeface="Calibri" charset="0"/>
            </a:endParaRPr>
          </a:p>
          <a:p>
            <a:r>
              <a:rPr lang="lt-LT" sz="2400" dirty="0">
                <a:latin typeface="Helvetica" charset="0"/>
                <a:ea typeface="Calibri" charset="0"/>
                <a:cs typeface="Times New Roman" charset="0"/>
              </a:rPr>
              <a:t>Gali būti taikomas atskiroms kūno dalims arba nuosekliai visam kūnui. Masažas </a:t>
            </a:r>
            <a:r>
              <a:rPr lang="lt-LT" sz="2400" dirty="0" smtClean="0">
                <a:latin typeface="Helvetica" charset="0"/>
                <a:ea typeface="Calibri" charset="0"/>
                <a:cs typeface="Times New Roman" charset="0"/>
              </a:rPr>
              <a:t>naudingas kraujo apytakos </a:t>
            </a:r>
            <a:r>
              <a:rPr lang="lt-LT" sz="2400" dirty="0">
                <a:latin typeface="Helvetica" charset="0"/>
                <a:ea typeface="Calibri" charset="0"/>
                <a:cs typeface="Times New Roman" charset="0"/>
              </a:rPr>
              <a:t> gerinimui, kai kurių sužalojimų gydymui</a:t>
            </a:r>
            <a:r>
              <a:rPr lang="lt-LT" sz="2400" dirty="0" smtClean="0">
                <a:latin typeface="Helvetica" charset="0"/>
                <a:ea typeface="Calibri" charset="0"/>
                <a:cs typeface="Times New Roman" charset="0"/>
              </a:rPr>
              <a:t>, streso</a:t>
            </a:r>
            <a:r>
              <a:rPr lang="lt-LT" sz="2400" dirty="0">
                <a:latin typeface="Helvetica" charset="0"/>
                <a:ea typeface="Calibri" charset="0"/>
                <a:cs typeface="Times New Roman" charset="0"/>
              </a:rPr>
              <a:t> sumažinimui. Sistemingas masažo taikymas dažniausiai gydymo tikslais vadinamas masažo terapija ir atliekamas kvalifikuotų </a:t>
            </a:r>
            <a:r>
              <a:rPr lang="lt-LT" sz="2400" dirty="0" smtClean="0">
                <a:latin typeface="Helvetica" charset="0"/>
                <a:ea typeface="Calibri" charset="0"/>
                <a:cs typeface="Times New Roman" charset="0"/>
              </a:rPr>
              <a:t>masažuotojų.</a:t>
            </a:r>
          </a:p>
          <a:p>
            <a:r>
              <a:rPr lang="en-GB" sz="2400" b="1" dirty="0" err="1"/>
              <a:t>Gydomasis</a:t>
            </a:r>
            <a:r>
              <a:rPr lang="en-GB" sz="2400" b="1" dirty="0"/>
              <a:t> </a:t>
            </a:r>
            <a:r>
              <a:rPr lang="en-GB" sz="2400" b="1" dirty="0" err="1"/>
              <a:t>masažas</a:t>
            </a:r>
            <a:r>
              <a:rPr lang="en-GB" sz="2400" dirty="0"/>
              <a:t> – tai </a:t>
            </a:r>
            <a:r>
              <a:rPr lang="en-GB" sz="2400" dirty="0" err="1"/>
              <a:t>viena</a:t>
            </a:r>
            <a:r>
              <a:rPr lang="en-GB" sz="2400" dirty="0"/>
              <a:t> </a:t>
            </a:r>
            <a:r>
              <a:rPr lang="en-GB" sz="2400" dirty="0" err="1"/>
              <a:t>iš</a:t>
            </a:r>
            <a:r>
              <a:rPr lang="en-GB" sz="2400" dirty="0"/>
              <a:t> </a:t>
            </a:r>
            <a:r>
              <a:rPr lang="en-GB" sz="2400" dirty="0" err="1"/>
              <a:t>masažo</a:t>
            </a:r>
            <a:r>
              <a:rPr lang="en-GB" sz="2400" dirty="0"/>
              <a:t> </a:t>
            </a:r>
            <a:r>
              <a:rPr lang="en-GB" sz="2400" dirty="0" err="1"/>
              <a:t>rūšių</a:t>
            </a:r>
            <a:r>
              <a:rPr lang="en-GB" sz="2400" dirty="0"/>
              <a:t>, </a:t>
            </a:r>
            <a:r>
              <a:rPr lang="en-GB" sz="2400" dirty="0" err="1"/>
              <a:t>kurios</a:t>
            </a:r>
            <a:r>
              <a:rPr lang="en-GB" sz="2400" dirty="0"/>
              <a:t> </a:t>
            </a:r>
            <a:r>
              <a:rPr lang="en-GB" sz="2400" dirty="0" err="1"/>
              <a:t>tikslas</a:t>
            </a:r>
            <a:r>
              <a:rPr lang="en-GB" sz="2400" dirty="0"/>
              <a:t> </a:t>
            </a:r>
            <a:r>
              <a:rPr lang="en-GB" sz="2400" dirty="0" err="1" smtClean="0"/>
              <a:t>gydyti</a:t>
            </a:r>
            <a:r>
              <a:rPr lang="en-GB" sz="2400" dirty="0" smtClean="0"/>
              <a:t> </a:t>
            </a:r>
            <a:r>
              <a:rPr lang="en-GB" sz="2400" dirty="0" err="1"/>
              <a:t>įvairias</a:t>
            </a:r>
            <a:r>
              <a:rPr lang="en-GB" sz="2400" dirty="0"/>
              <a:t> </a:t>
            </a:r>
            <a:r>
              <a:rPr lang="en-GB" sz="2400" dirty="0" err="1"/>
              <a:t>ligas</a:t>
            </a:r>
            <a:r>
              <a:rPr lang="en-GB" sz="2400" dirty="0"/>
              <a:t>, </a:t>
            </a:r>
            <a:r>
              <a:rPr lang="en-GB" sz="2400" dirty="0" err="1" smtClean="0"/>
              <a:t>atkurt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903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/>
          <a:lstStyle/>
          <a:p>
            <a:r>
              <a:rPr lang="en-US" dirty="0" err="1" smtClean="0"/>
              <a:t>Masažo</a:t>
            </a:r>
            <a:r>
              <a:rPr lang="en-US" dirty="0" smtClean="0"/>
              <a:t> </a:t>
            </a:r>
            <a:r>
              <a:rPr lang="en-US" dirty="0" err="1" smtClean="0"/>
              <a:t>poveikis</a:t>
            </a:r>
            <a:r>
              <a:rPr lang="en-US" dirty="0" smtClean="0"/>
              <a:t> </a:t>
            </a:r>
            <a:r>
              <a:rPr lang="en-US" dirty="0" err="1" smtClean="0"/>
              <a:t>organizmui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12" y="1105786"/>
            <a:ext cx="11056088" cy="5071177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Fiziologinis</a:t>
            </a:r>
            <a:r>
              <a:rPr lang="en-GB" dirty="0" smtClean="0"/>
              <a:t> </a:t>
            </a:r>
            <a:r>
              <a:rPr lang="en-GB" dirty="0" err="1" smtClean="0"/>
              <a:t>procesas</a:t>
            </a:r>
            <a:r>
              <a:rPr lang="en-GB" dirty="0" smtClean="0"/>
              <a:t>, </a:t>
            </a:r>
            <a:r>
              <a:rPr lang="en-GB" dirty="0" err="1" smtClean="0"/>
              <a:t>kirstomas</a:t>
            </a:r>
            <a:r>
              <a:rPr lang="en-GB" dirty="0" smtClean="0"/>
              <a:t> </a:t>
            </a:r>
            <a:r>
              <a:rPr lang="en-GB" dirty="0" err="1"/>
              <a:t>į</a:t>
            </a:r>
            <a:r>
              <a:rPr lang="en-GB" dirty="0"/>
              <a:t> </a:t>
            </a:r>
            <a:r>
              <a:rPr lang="en-GB" dirty="0" err="1"/>
              <a:t>bendrą</a:t>
            </a:r>
            <a:r>
              <a:rPr lang="en-GB" dirty="0"/>
              <a:t> </a:t>
            </a:r>
            <a:r>
              <a:rPr lang="en-GB" dirty="0" err="1"/>
              <a:t>poveikį</a:t>
            </a:r>
            <a:r>
              <a:rPr lang="en-GB" dirty="0"/>
              <a:t> </a:t>
            </a:r>
            <a:r>
              <a:rPr lang="en-GB" dirty="0" err="1"/>
              <a:t>visam</a:t>
            </a:r>
            <a:r>
              <a:rPr lang="en-GB" dirty="0"/>
              <a:t> </a:t>
            </a:r>
            <a:r>
              <a:rPr lang="en-GB" dirty="0" err="1"/>
              <a:t>organizmui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atskiroms</a:t>
            </a:r>
            <a:r>
              <a:rPr lang="en-GB" dirty="0"/>
              <a:t> jo </a:t>
            </a:r>
            <a:r>
              <a:rPr lang="en-GB" dirty="0" err="1"/>
              <a:t>sistemoms</a:t>
            </a:r>
            <a:r>
              <a:rPr lang="en-GB" dirty="0"/>
              <a:t>.</a:t>
            </a:r>
          </a:p>
          <a:p>
            <a:r>
              <a:rPr lang="en-GB" dirty="0" err="1"/>
              <a:t>Bendrasis</a:t>
            </a:r>
            <a:r>
              <a:rPr lang="en-GB" dirty="0"/>
              <a:t> </a:t>
            </a:r>
            <a:r>
              <a:rPr lang="en-GB" dirty="0" err="1"/>
              <a:t>masažo</a:t>
            </a:r>
            <a:r>
              <a:rPr lang="en-GB" dirty="0"/>
              <a:t> </a:t>
            </a:r>
            <a:r>
              <a:rPr lang="en-GB" dirty="0" err="1"/>
              <a:t>poveikis</a:t>
            </a:r>
            <a:r>
              <a:rPr lang="en-GB" dirty="0"/>
              <a:t> </a:t>
            </a:r>
            <a:r>
              <a:rPr lang="en-GB" dirty="0" err="1"/>
              <a:t>apima</a:t>
            </a:r>
            <a:r>
              <a:rPr lang="en-GB" dirty="0"/>
              <a:t> </a:t>
            </a:r>
            <a:r>
              <a:rPr lang="en-GB" dirty="0" err="1"/>
              <a:t>abipusius</a:t>
            </a:r>
            <a:r>
              <a:rPr lang="en-GB" dirty="0"/>
              <a:t> </a:t>
            </a:r>
            <a:r>
              <a:rPr lang="en-GB" dirty="0" err="1"/>
              <a:t>neurorefleksinius</a:t>
            </a:r>
            <a:r>
              <a:rPr lang="en-GB" dirty="0"/>
              <a:t>, </a:t>
            </a:r>
            <a:r>
              <a:rPr lang="en-GB" dirty="0" err="1"/>
              <a:t>neurohumoralinius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neuroendokrininius</a:t>
            </a:r>
            <a:r>
              <a:rPr lang="en-GB" dirty="0"/>
              <a:t> </a:t>
            </a:r>
            <a:r>
              <a:rPr lang="en-GB" dirty="0" err="1"/>
              <a:t>ryšius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err="1" smtClean="0"/>
              <a:t>Pirminė</a:t>
            </a:r>
            <a:r>
              <a:rPr lang="en-GB" dirty="0" smtClean="0"/>
              <a:t> </a:t>
            </a:r>
            <a:r>
              <a:rPr lang="en-GB" dirty="0" err="1"/>
              <a:t>grandis</a:t>
            </a:r>
            <a:r>
              <a:rPr lang="en-GB" dirty="0"/>
              <a:t> </a:t>
            </a:r>
            <a:r>
              <a:rPr lang="en-GB" dirty="0" err="1"/>
              <a:t>šioje</a:t>
            </a:r>
            <a:r>
              <a:rPr lang="en-GB" dirty="0"/>
              <a:t> </a:t>
            </a:r>
            <a:r>
              <a:rPr lang="en-GB" dirty="0" err="1"/>
              <a:t>sistemoje</a:t>
            </a:r>
            <a:r>
              <a:rPr lang="en-GB" dirty="0"/>
              <a:t> </a:t>
            </a:r>
            <a:r>
              <a:rPr lang="en-GB" dirty="0" err="1"/>
              <a:t>yra</a:t>
            </a:r>
            <a:r>
              <a:rPr lang="en-GB" dirty="0"/>
              <a:t> </a:t>
            </a:r>
            <a:r>
              <a:rPr lang="en-GB" dirty="0" err="1"/>
              <a:t>odos</a:t>
            </a:r>
            <a:r>
              <a:rPr lang="en-GB" dirty="0"/>
              <a:t> </a:t>
            </a:r>
            <a:r>
              <a:rPr lang="en-GB" dirty="0" err="1"/>
              <a:t>mechanoreceptoriai</a:t>
            </a:r>
            <a:r>
              <a:rPr lang="en-GB" dirty="0"/>
              <a:t>, </a:t>
            </a:r>
            <a:r>
              <a:rPr lang="en-GB" dirty="0" err="1"/>
              <a:t>transformuojantys</a:t>
            </a:r>
            <a:r>
              <a:rPr lang="en-GB" dirty="0"/>
              <a:t> </a:t>
            </a:r>
            <a:r>
              <a:rPr lang="en-GB" dirty="0" err="1"/>
              <a:t>mechaninio</a:t>
            </a:r>
            <a:r>
              <a:rPr lang="en-GB" dirty="0"/>
              <a:t> </a:t>
            </a:r>
            <a:r>
              <a:rPr lang="en-GB" dirty="0" err="1"/>
              <a:t>dirginimo</a:t>
            </a:r>
            <a:r>
              <a:rPr lang="en-GB" dirty="0"/>
              <a:t> </a:t>
            </a:r>
            <a:r>
              <a:rPr lang="en-GB" dirty="0" err="1"/>
              <a:t>energiją</a:t>
            </a:r>
            <a:r>
              <a:rPr lang="en-GB" dirty="0"/>
              <a:t> </a:t>
            </a:r>
            <a:r>
              <a:rPr lang="en-GB" dirty="0" err="1"/>
              <a:t>į</a:t>
            </a:r>
            <a:r>
              <a:rPr lang="en-GB" dirty="0"/>
              <a:t> </a:t>
            </a:r>
            <a:r>
              <a:rPr lang="en-GB" dirty="0" err="1"/>
              <a:t>nervinius</a:t>
            </a:r>
            <a:r>
              <a:rPr lang="en-GB" dirty="0"/>
              <a:t> </a:t>
            </a:r>
            <a:r>
              <a:rPr lang="en-GB" dirty="0" err="1"/>
              <a:t>impulsus</a:t>
            </a:r>
            <a:r>
              <a:rPr lang="en-GB" dirty="0"/>
              <a:t>, </a:t>
            </a:r>
            <a:r>
              <a:rPr lang="en-GB" dirty="0" err="1"/>
              <a:t>sklindančius</a:t>
            </a:r>
            <a:r>
              <a:rPr lang="en-GB" dirty="0"/>
              <a:t> </a:t>
            </a:r>
            <a:r>
              <a:rPr lang="en-GB" dirty="0" err="1"/>
              <a:t>į</a:t>
            </a:r>
            <a:r>
              <a:rPr lang="en-GB" dirty="0"/>
              <a:t> </a:t>
            </a:r>
            <a:r>
              <a:rPr lang="en-GB" dirty="0" err="1"/>
              <a:t>centrinę</a:t>
            </a:r>
            <a:r>
              <a:rPr lang="en-GB" dirty="0"/>
              <a:t> </a:t>
            </a:r>
            <a:r>
              <a:rPr lang="en-GB" dirty="0" err="1"/>
              <a:t>nervų</a:t>
            </a:r>
            <a:r>
              <a:rPr lang="en-GB" dirty="0"/>
              <a:t> </a:t>
            </a:r>
            <a:r>
              <a:rPr lang="en-GB" dirty="0" err="1"/>
              <a:t>sistemą</a:t>
            </a:r>
            <a:r>
              <a:rPr lang="en-GB" dirty="0"/>
              <a:t>. Ji </a:t>
            </a:r>
            <a:r>
              <a:rPr lang="en-GB" dirty="0" err="1"/>
              <a:t>formuoja</a:t>
            </a:r>
            <a:r>
              <a:rPr lang="en-GB" dirty="0"/>
              <a:t> </a:t>
            </a:r>
            <a:r>
              <a:rPr lang="en-GB" dirty="0" err="1"/>
              <a:t>atsakomąsias</a:t>
            </a:r>
            <a:r>
              <a:rPr lang="en-GB" dirty="0"/>
              <a:t> </a:t>
            </a:r>
            <a:r>
              <a:rPr lang="en-GB" dirty="0" err="1"/>
              <a:t>reakcijas</a:t>
            </a:r>
            <a:r>
              <a:rPr lang="en-GB" dirty="0"/>
              <a:t>, </a:t>
            </a:r>
            <a:r>
              <a:rPr lang="en-GB" dirty="0" err="1"/>
              <a:t>koordinuoja</a:t>
            </a:r>
            <a:r>
              <a:rPr lang="en-GB" dirty="0"/>
              <a:t>, </a:t>
            </a:r>
            <a:r>
              <a:rPr lang="en-GB" dirty="0" err="1"/>
              <a:t>reguliuoja</a:t>
            </a:r>
            <a:r>
              <a:rPr lang="en-GB" dirty="0"/>
              <a:t> </a:t>
            </a:r>
            <a:r>
              <a:rPr lang="en-GB" dirty="0" err="1"/>
              <a:t>įvairias</a:t>
            </a:r>
            <a:r>
              <a:rPr lang="en-GB" dirty="0"/>
              <a:t> </a:t>
            </a:r>
            <a:r>
              <a:rPr lang="en-GB" dirty="0" err="1"/>
              <a:t>funkcijas</a:t>
            </a:r>
            <a:r>
              <a:rPr lang="en-GB" dirty="0"/>
              <a:t>, </a:t>
            </a:r>
            <a:r>
              <a:rPr lang="en-GB" dirty="0" err="1"/>
              <a:t>stimuliuoja</a:t>
            </a:r>
            <a:r>
              <a:rPr lang="en-GB" dirty="0"/>
              <a:t> </a:t>
            </a:r>
            <a:r>
              <a:rPr lang="en-GB" dirty="0" err="1"/>
              <a:t>regeneracijos</a:t>
            </a:r>
            <a:r>
              <a:rPr lang="en-GB" dirty="0"/>
              <a:t> </a:t>
            </a:r>
            <a:r>
              <a:rPr lang="en-GB" dirty="0" err="1"/>
              <a:t>procesus</a:t>
            </a:r>
            <a:r>
              <a:rPr lang="en-GB" dirty="0"/>
              <a:t>. </a:t>
            </a:r>
            <a:r>
              <a:rPr lang="en-GB" dirty="0" err="1"/>
              <a:t>Masažui</a:t>
            </a:r>
            <a:r>
              <a:rPr lang="en-GB" dirty="0"/>
              <a:t> </a:t>
            </a:r>
            <a:r>
              <a:rPr lang="en-GB" dirty="0" err="1"/>
              <a:t>yra</a:t>
            </a:r>
            <a:r>
              <a:rPr lang="en-GB" dirty="0"/>
              <a:t> </a:t>
            </a:r>
            <a:r>
              <a:rPr lang="en-GB" dirty="0" err="1"/>
              <a:t>būdingas</a:t>
            </a:r>
            <a:r>
              <a:rPr lang="en-GB" dirty="0"/>
              <a:t> </a:t>
            </a:r>
            <a:r>
              <a:rPr lang="en-GB" dirty="0" err="1"/>
              <a:t>neurorefleksinis</a:t>
            </a:r>
            <a:r>
              <a:rPr lang="en-GB" dirty="0"/>
              <a:t> </a:t>
            </a:r>
            <a:r>
              <a:rPr lang="en-GB" dirty="0" err="1"/>
              <a:t>veikimas</a:t>
            </a:r>
            <a:r>
              <a:rPr lang="en-GB" dirty="0"/>
              <a:t>, kuris </a:t>
            </a:r>
            <a:r>
              <a:rPr lang="en-GB" dirty="0" err="1"/>
              <a:t>turi</a:t>
            </a:r>
            <a:r>
              <a:rPr lang="en-GB" dirty="0"/>
              <a:t> </a:t>
            </a:r>
            <a:r>
              <a:rPr lang="en-GB" dirty="0" err="1"/>
              <a:t>įtakos</a:t>
            </a:r>
            <a:r>
              <a:rPr lang="en-GB" dirty="0"/>
              <a:t> </a:t>
            </a:r>
            <a:r>
              <a:rPr lang="en-GB" dirty="0" err="1"/>
              <a:t>visoms</a:t>
            </a:r>
            <a:r>
              <a:rPr lang="en-GB" dirty="0"/>
              <a:t> </a:t>
            </a:r>
            <a:r>
              <a:rPr lang="en-GB" dirty="0" err="1"/>
              <a:t>organizmo</a:t>
            </a:r>
            <a:r>
              <a:rPr lang="en-GB" dirty="0"/>
              <a:t> </a:t>
            </a:r>
            <a:r>
              <a:rPr lang="en-GB" dirty="0" err="1"/>
              <a:t>sistemoms</a:t>
            </a:r>
            <a:r>
              <a:rPr lang="en-GB" dirty="0"/>
              <a:t>.</a:t>
            </a:r>
          </a:p>
          <a:p>
            <a:r>
              <a:rPr lang="en-GB" dirty="0" err="1" smtClean="0"/>
              <a:t>Masažo</a:t>
            </a:r>
            <a:r>
              <a:rPr lang="en-GB" dirty="0" smtClean="0"/>
              <a:t> </a:t>
            </a:r>
            <a:r>
              <a:rPr lang="en-GB" dirty="0" err="1"/>
              <a:t>metu</a:t>
            </a:r>
            <a:r>
              <a:rPr lang="en-GB" dirty="0"/>
              <a:t> </a:t>
            </a:r>
            <a:r>
              <a:rPr lang="en-GB" dirty="0" err="1"/>
              <a:t>humoralinėje</a:t>
            </a:r>
            <a:r>
              <a:rPr lang="en-GB" dirty="0"/>
              <a:t> </a:t>
            </a:r>
            <a:r>
              <a:rPr lang="en-GB" dirty="0" err="1"/>
              <a:t>aplinkoje</a:t>
            </a:r>
            <a:r>
              <a:rPr lang="en-GB" dirty="0"/>
              <a:t> </a:t>
            </a:r>
            <a:r>
              <a:rPr lang="en-GB" dirty="0" err="1" smtClean="0"/>
              <a:t>atsiranda</a:t>
            </a:r>
            <a:r>
              <a:rPr lang="en-GB" dirty="0" smtClean="0"/>
              <a:t> </a:t>
            </a:r>
            <a:r>
              <a:rPr lang="en-GB" dirty="0" err="1"/>
              <a:t>biologiškai</a:t>
            </a:r>
            <a:r>
              <a:rPr lang="en-GB" dirty="0"/>
              <a:t> </a:t>
            </a:r>
            <a:r>
              <a:rPr lang="en-GB" dirty="0" err="1"/>
              <a:t>aktyvios</a:t>
            </a:r>
            <a:r>
              <a:rPr lang="en-GB" dirty="0"/>
              <a:t> </a:t>
            </a:r>
            <a:r>
              <a:rPr lang="en-GB" dirty="0" err="1" smtClean="0"/>
              <a:t>medžiagos</a:t>
            </a:r>
            <a:r>
              <a:rPr lang="en-GB" dirty="0" smtClean="0"/>
              <a:t> (histaminas</a:t>
            </a:r>
            <a:r>
              <a:rPr lang="en-GB" dirty="0"/>
              <a:t>, </a:t>
            </a:r>
            <a:r>
              <a:rPr lang="en-GB" dirty="0" err="1" smtClean="0"/>
              <a:t>acetilcholinas</a:t>
            </a:r>
            <a:r>
              <a:rPr lang="en-GB" dirty="0" smtClean="0"/>
              <a:t>). </a:t>
            </a:r>
            <a:r>
              <a:rPr lang="en-GB" dirty="0" err="1"/>
              <a:t>Patekusios</a:t>
            </a:r>
            <a:r>
              <a:rPr lang="en-GB" dirty="0"/>
              <a:t> </a:t>
            </a:r>
            <a:r>
              <a:rPr lang="en-GB" dirty="0" err="1"/>
              <a:t>į</a:t>
            </a:r>
            <a:r>
              <a:rPr lang="en-GB" dirty="0"/>
              <a:t> </a:t>
            </a:r>
            <a:r>
              <a:rPr lang="en-GB" dirty="0" err="1"/>
              <a:t>kraują</a:t>
            </a:r>
            <a:r>
              <a:rPr lang="en-GB" dirty="0"/>
              <a:t>, </a:t>
            </a:r>
            <a:r>
              <a:rPr lang="en-GB" dirty="0" err="1"/>
              <a:t>jos</a:t>
            </a:r>
            <a:r>
              <a:rPr lang="en-GB" dirty="0"/>
              <a:t> </a:t>
            </a:r>
            <a:r>
              <a:rPr lang="en-GB" dirty="0" err="1"/>
              <a:t>išplečia</a:t>
            </a:r>
            <a:r>
              <a:rPr lang="en-GB" dirty="0"/>
              <a:t> </a:t>
            </a:r>
            <a:r>
              <a:rPr lang="en-GB" dirty="0" err="1"/>
              <a:t>kraujagysles</a:t>
            </a:r>
            <a:r>
              <a:rPr lang="en-GB" dirty="0"/>
              <a:t>, </a:t>
            </a:r>
            <a:r>
              <a:rPr lang="en-GB" dirty="0" err="1"/>
              <a:t>pagerina</a:t>
            </a:r>
            <a:r>
              <a:rPr lang="en-GB" dirty="0"/>
              <a:t> </a:t>
            </a:r>
            <a:r>
              <a:rPr lang="en-GB" dirty="0" err="1"/>
              <a:t>nervinio</a:t>
            </a:r>
            <a:r>
              <a:rPr lang="en-GB" dirty="0"/>
              <a:t> </a:t>
            </a:r>
            <a:r>
              <a:rPr lang="en-GB" dirty="0" err="1"/>
              <a:t>impulso</a:t>
            </a:r>
            <a:r>
              <a:rPr lang="en-GB" dirty="0"/>
              <a:t> </a:t>
            </a:r>
            <a:r>
              <a:rPr lang="en-GB" dirty="0" err="1"/>
              <a:t>sklidimą</a:t>
            </a:r>
            <a:r>
              <a:rPr lang="en-GB" dirty="0"/>
              <a:t>, </a:t>
            </a:r>
            <a:r>
              <a:rPr lang="en-GB" dirty="0" err="1"/>
              <a:t>stimuliuoja</a:t>
            </a:r>
            <a:r>
              <a:rPr lang="en-GB" dirty="0"/>
              <a:t> </a:t>
            </a:r>
            <a:r>
              <a:rPr lang="en-GB" dirty="0" err="1"/>
              <a:t>vegetacinės</a:t>
            </a:r>
            <a:r>
              <a:rPr lang="en-GB" dirty="0"/>
              <a:t> </a:t>
            </a:r>
            <a:r>
              <a:rPr lang="en-GB" dirty="0" err="1"/>
              <a:t>nervų</a:t>
            </a:r>
            <a:r>
              <a:rPr lang="en-GB" dirty="0"/>
              <a:t> </a:t>
            </a:r>
            <a:r>
              <a:rPr lang="en-GB" dirty="0" err="1"/>
              <a:t>sistemos</a:t>
            </a:r>
            <a:r>
              <a:rPr lang="en-GB" dirty="0"/>
              <a:t> </a:t>
            </a:r>
            <a:r>
              <a:rPr lang="en-GB" dirty="0" err="1" smtClean="0"/>
              <a:t>adaptacines</a:t>
            </a:r>
            <a:r>
              <a:rPr lang="en-GB" dirty="0" smtClean="0"/>
              <a:t> </a:t>
            </a:r>
            <a:r>
              <a:rPr lang="en-GB" dirty="0" err="1" smtClean="0"/>
              <a:t>funkcijas</a:t>
            </a:r>
            <a:r>
              <a:rPr lang="en-GB" dirty="0"/>
              <a:t>. </a:t>
            </a:r>
            <a:r>
              <a:rPr lang="en-GB" dirty="0" err="1"/>
              <a:t>Šitaip</a:t>
            </a:r>
            <a:r>
              <a:rPr lang="en-GB" dirty="0"/>
              <a:t> </a:t>
            </a:r>
            <a:r>
              <a:rPr lang="en-GB" dirty="0" err="1"/>
              <a:t>pasireiškia</a:t>
            </a:r>
            <a:r>
              <a:rPr lang="en-GB" dirty="0"/>
              <a:t> </a:t>
            </a:r>
            <a:r>
              <a:rPr lang="en-GB" dirty="0" err="1"/>
              <a:t>neurohumoralinis</a:t>
            </a:r>
            <a:r>
              <a:rPr lang="en-GB" dirty="0"/>
              <a:t> </a:t>
            </a:r>
            <a:r>
              <a:rPr lang="en-GB" dirty="0" err="1"/>
              <a:t>masažo</a:t>
            </a:r>
            <a:r>
              <a:rPr lang="en-GB" dirty="0"/>
              <a:t> </a:t>
            </a:r>
            <a:r>
              <a:rPr lang="en-GB" dirty="0" err="1"/>
              <a:t>poveikis</a:t>
            </a:r>
            <a:r>
              <a:rPr lang="en-GB" dirty="0"/>
              <a:t>.</a:t>
            </a:r>
          </a:p>
          <a:p>
            <a:r>
              <a:rPr lang="en-GB" dirty="0" err="1"/>
              <a:t>Veikiant</a:t>
            </a:r>
            <a:r>
              <a:rPr lang="en-GB" dirty="0"/>
              <a:t> </a:t>
            </a:r>
            <a:r>
              <a:rPr lang="en-GB" dirty="0" err="1"/>
              <a:t>neurorefleksiniam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humoraliniam</a:t>
            </a:r>
            <a:r>
              <a:rPr lang="en-GB" dirty="0"/>
              <a:t> </a:t>
            </a:r>
            <a:r>
              <a:rPr lang="en-GB" dirty="0" err="1"/>
              <a:t>masažo</a:t>
            </a:r>
            <a:r>
              <a:rPr lang="en-GB" dirty="0"/>
              <a:t> </a:t>
            </a:r>
            <a:r>
              <a:rPr lang="en-GB" dirty="0" err="1"/>
              <a:t>veiksniams</a:t>
            </a:r>
            <a:r>
              <a:rPr lang="en-GB" dirty="0"/>
              <a:t>, </a:t>
            </a:r>
            <a:r>
              <a:rPr lang="en-GB" dirty="0" err="1"/>
              <a:t>keičiasi</a:t>
            </a:r>
            <a:r>
              <a:rPr lang="en-GB" dirty="0"/>
              <a:t> </a:t>
            </a:r>
            <a:r>
              <a:rPr lang="en-GB" dirty="0" err="1"/>
              <a:t>įvairių</a:t>
            </a:r>
            <a:r>
              <a:rPr lang="en-GB" dirty="0"/>
              <a:t> </a:t>
            </a:r>
            <a:r>
              <a:rPr lang="en-GB" dirty="0" err="1"/>
              <a:t>vidaus</a:t>
            </a:r>
            <a:r>
              <a:rPr lang="en-GB" dirty="0"/>
              <a:t> </a:t>
            </a:r>
            <a:r>
              <a:rPr lang="en-GB" dirty="0" err="1"/>
              <a:t>sekrecijos</a:t>
            </a:r>
            <a:r>
              <a:rPr lang="en-GB" dirty="0"/>
              <a:t> </a:t>
            </a:r>
            <a:r>
              <a:rPr lang="en-GB" dirty="0" err="1"/>
              <a:t>liaukų</a:t>
            </a:r>
            <a:r>
              <a:rPr lang="en-GB" dirty="0"/>
              <a:t> </a:t>
            </a:r>
            <a:r>
              <a:rPr lang="en-GB" dirty="0" err="1"/>
              <a:t>veikla</a:t>
            </a:r>
            <a:r>
              <a:rPr lang="en-GB" dirty="0"/>
              <a:t>. Ji </a:t>
            </a:r>
            <a:r>
              <a:rPr lang="en-GB" dirty="0" err="1"/>
              <a:t>aktyvėja</a:t>
            </a:r>
            <a:r>
              <a:rPr lang="en-GB" dirty="0"/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/>
              <a:t>lėtėja</a:t>
            </a:r>
            <a:r>
              <a:rPr lang="en-GB" dirty="0"/>
              <a:t>. </a:t>
            </a:r>
            <a:r>
              <a:rPr lang="en-GB" dirty="0" err="1"/>
              <a:t>Šitaip</a:t>
            </a:r>
            <a:r>
              <a:rPr lang="en-GB" dirty="0"/>
              <a:t> </a:t>
            </a:r>
            <a:r>
              <a:rPr lang="en-GB" dirty="0" err="1"/>
              <a:t>pasireiškia</a:t>
            </a:r>
            <a:r>
              <a:rPr lang="en-GB" dirty="0"/>
              <a:t> </a:t>
            </a:r>
            <a:r>
              <a:rPr lang="en-GB" dirty="0" err="1"/>
              <a:t>dar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trečiasis</a:t>
            </a:r>
            <a:r>
              <a:rPr lang="en-GB" dirty="0"/>
              <a:t>, </a:t>
            </a:r>
            <a:r>
              <a:rPr lang="en-GB" dirty="0" err="1"/>
              <a:t>neuroendokrininis</a:t>
            </a:r>
            <a:r>
              <a:rPr lang="en-GB" dirty="0"/>
              <a:t>, </a:t>
            </a:r>
            <a:r>
              <a:rPr lang="en-GB" dirty="0" err="1"/>
              <a:t>masažo</a:t>
            </a:r>
            <a:r>
              <a:rPr lang="en-GB" dirty="0"/>
              <a:t> </a:t>
            </a:r>
            <a:r>
              <a:rPr lang="en-GB" dirty="0" err="1"/>
              <a:t>veikimas</a:t>
            </a:r>
            <a:r>
              <a:rPr lang="en-GB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13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1759"/>
          </a:xfrm>
        </p:spPr>
        <p:txBody>
          <a:bodyPr>
            <a:normAutofit/>
          </a:bodyPr>
          <a:lstStyle/>
          <a:p>
            <a:r>
              <a:rPr lang="en-GB" dirty="0" err="1"/>
              <a:t>Klasikiniame-gydomajame</a:t>
            </a:r>
            <a:r>
              <a:rPr lang="en-GB" dirty="0"/>
              <a:t> </a:t>
            </a:r>
            <a:r>
              <a:rPr lang="en-GB" dirty="0" err="1"/>
              <a:t>masaže</a:t>
            </a:r>
            <a:r>
              <a:rPr lang="en-GB" dirty="0"/>
              <a:t> </a:t>
            </a:r>
            <a:r>
              <a:rPr lang="en-GB" dirty="0" err="1"/>
              <a:t>yra</a:t>
            </a:r>
            <a:r>
              <a:rPr lang="en-GB" dirty="0"/>
              <a:t> </a:t>
            </a:r>
            <a:r>
              <a:rPr lang="en-GB" dirty="0" err="1"/>
              <a:t>naudojami</a:t>
            </a:r>
            <a:r>
              <a:rPr lang="en-GB" dirty="0"/>
              <a:t> </a:t>
            </a:r>
            <a:r>
              <a:rPr lang="en-GB" dirty="0" err="1"/>
              <a:t>šie</a:t>
            </a:r>
            <a:r>
              <a:rPr lang="en-GB" dirty="0"/>
              <a:t> </a:t>
            </a:r>
            <a:r>
              <a:rPr lang="en-GB" dirty="0" err="1"/>
              <a:t>būdai</a:t>
            </a:r>
            <a:r>
              <a:rPr lang="en-GB" dirty="0"/>
              <a:t>: </a:t>
            </a:r>
            <a:r>
              <a:rPr lang="en-GB" dirty="0" err="1"/>
              <a:t>glostymas</a:t>
            </a:r>
            <a:r>
              <a:rPr lang="en-GB" dirty="0"/>
              <a:t>, </a:t>
            </a:r>
            <a:r>
              <a:rPr lang="en-GB" dirty="0" err="1"/>
              <a:t>trynimas</a:t>
            </a:r>
            <a:r>
              <a:rPr lang="en-GB" dirty="0"/>
              <a:t>, </a:t>
            </a:r>
            <a:r>
              <a:rPr lang="en-GB" dirty="0" err="1"/>
              <a:t>maigymas</a:t>
            </a:r>
            <a:r>
              <a:rPr lang="en-GB" dirty="0"/>
              <a:t>, </a:t>
            </a:r>
            <a:r>
              <a:rPr lang="en-GB" dirty="0" err="1"/>
              <a:t>vibracija</a:t>
            </a:r>
            <a:r>
              <a:rPr lang="en-GB" dirty="0"/>
              <a:t>, </a:t>
            </a:r>
            <a:r>
              <a:rPr lang="en-GB" dirty="0" err="1" smtClean="0"/>
              <a:t>pasyvūs</a:t>
            </a:r>
            <a:r>
              <a:rPr lang="en-GB" dirty="0" smtClean="0"/>
              <a:t> </a:t>
            </a:r>
            <a:r>
              <a:rPr lang="en-GB" dirty="0" err="1" smtClean="0"/>
              <a:t>judesiai</a:t>
            </a:r>
            <a:r>
              <a:rPr lang="en-GB" dirty="0" smtClean="0"/>
              <a:t> (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/>
              <a:t>pratimai</a:t>
            </a:r>
            <a:r>
              <a:rPr lang="en-GB" dirty="0"/>
              <a:t>).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8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373"/>
          </a:xfrm>
        </p:spPr>
        <p:txBody>
          <a:bodyPr/>
          <a:lstStyle/>
          <a:p>
            <a:r>
              <a:rPr lang="en-US" dirty="0" err="1" smtClean="0"/>
              <a:t>Ką</a:t>
            </a:r>
            <a:r>
              <a:rPr lang="en-US" dirty="0" smtClean="0"/>
              <a:t> </a:t>
            </a:r>
            <a:r>
              <a:rPr lang="en-US" dirty="0" err="1" smtClean="0"/>
              <a:t>veikia</a:t>
            </a:r>
            <a:r>
              <a:rPr lang="en-US" dirty="0" smtClean="0"/>
              <a:t> </a:t>
            </a:r>
            <a:r>
              <a:rPr lang="en-US" dirty="0" err="1" smtClean="0"/>
              <a:t>šachmatininkas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1403498"/>
            <a:ext cx="11013558" cy="477346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Apmąsto</a:t>
            </a:r>
            <a:r>
              <a:rPr lang="en-US" dirty="0" smtClean="0"/>
              <a:t> </a:t>
            </a:r>
            <a:r>
              <a:rPr lang="en-US" dirty="0" err="1" smtClean="0"/>
              <a:t>kombinacijas</a:t>
            </a:r>
            <a:r>
              <a:rPr lang="en-US" dirty="0" smtClean="0"/>
              <a:t>, </a:t>
            </a:r>
            <a:r>
              <a:rPr lang="en-US" dirty="0" err="1" smtClean="0"/>
              <a:t>prisimena</a:t>
            </a:r>
            <a:r>
              <a:rPr lang="en-US" dirty="0" smtClean="0"/>
              <a:t> </a:t>
            </a:r>
            <a:r>
              <a:rPr lang="en-US" dirty="0" err="1" smtClean="0"/>
              <a:t>žinomas</a:t>
            </a:r>
            <a:r>
              <a:rPr lang="en-US" dirty="0" smtClean="0"/>
              <a:t> </a:t>
            </a:r>
            <a:r>
              <a:rPr lang="en-US" dirty="0" err="1" smtClean="0"/>
              <a:t>partijas</a:t>
            </a:r>
            <a:r>
              <a:rPr lang="en-US" dirty="0" smtClean="0"/>
              <a:t>, </a:t>
            </a:r>
            <a:r>
              <a:rPr lang="en-US" dirty="0" err="1" smtClean="0"/>
              <a:t>improvizuoja</a:t>
            </a:r>
            <a:r>
              <a:rPr lang="en-US" dirty="0" smtClean="0"/>
              <a:t>. </a:t>
            </a:r>
            <a:r>
              <a:rPr lang="en-US" dirty="0" err="1" smtClean="0"/>
              <a:t>Fizinė</a:t>
            </a:r>
            <a:r>
              <a:rPr lang="en-US" dirty="0" smtClean="0"/>
              <a:t> </a:t>
            </a:r>
            <a:r>
              <a:rPr lang="en-US" dirty="0" err="1" smtClean="0"/>
              <a:t>veikla</a:t>
            </a:r>
            <a:r>
              <a:rPr lang="en-US" dirty="0" smtClean="0"/>
              <a:t> </a:t>
            </a:r>
            <a:r>
              <a:rPr lang="en-US" dirty="0" err="1" smtClean="0"/>
              <a:t>minimali</a:t>
            </a:r>
            <a:r>
              <a:rPr lang="en-US" dirty="0" smtClean="0"/>
              <a:t>, </a:t>
            </a:r>
            <a:r>
              <a:rPr lang="en-US" dirty="0" err="1" smtClean="0"/>
              <a:t>tereikia</a:t>
            </a:r>
            <a:r>
              <a:rPr lang="en-US" dirty="0" smtClean="0"/>
              <a:t> </a:t>
            </a:r>
            <a:r>
              <a:rPr lang="en-US" dirty="0" err="1" smtClean="0"/>
              <a:t>paimti</a:t>
            </a:r>
            <a:r>
              <a:rPr lang="en-US" dirty="0" smtClean="0"/>
              <a:t> </a:t>
            </a:r>
            <a:r>
              <a:rPr lang="en-US" dirty="0" err="1" smtClean="0"/>
              <a:t>figūrą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padėti</a:t>
            </a:r>
            <a:r>
              <a:rPr lang="en-US" dirty="0" smtClean="0"/>
              <a:t> </a:t>
            </a:r>
            <a:r>
              <a:rPr lang="en-US" dirty="0" err="1" smtClean="0"/>
              <a:t>numatytoje</a:t>
            </a:r>
            <a:r>
              <a:rPr lang="en-US" dirty="0" smtClean="0"/>
              <a:t> </a:t>
            </a:r>
            <a:r>
              <a:rPr lang="en-US" dirty="0" err="1" smtClean="0"/>
              <a:t>vietoje</a:t>
            </a:r>
            <a:r>
              <a:rPr lang="en-US" dirty="0" smtClean="0"/>
              <a:t>.      BET:</a:t>
            </a:r>
          </a:p>
          <a:p>
            <a:r>
              <a:rPr lang="en-US" dirty="0" err="1" smtClean="0"/>
              <a:t>Kvėpuoja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Virškina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Nenuvirsta</a:t>
            </a:r>
            <a:r>
              <a:rPr lang="en-US" dirty="0" smtClean="0"/>
              <a:t> </a:t>
            </a:r>
            <a:r>
              <a:rPr lang="en-US" dirty="0" err="1" smtClean="0"/>
              <a:t>nuo</a:t>
            </a:r>
            <a:r>
              <a:rPr lang="en-US" dirty="0" smtClean="0"/>
              <a:t> </a:t>
            </a:r>
            <a:r>
              <a:rPr lang="en-US" dirty="0" err="1" smtClean="0"/>
              <a:t>kėdės</a:t>
            </a:r>
            <a:r>
              <a:rPr lang="en-US" dirty="0" smtClean="0"/>
              <a:t>, </a:t>
            </a:r>
            <a:r>
              <a:rPr lang="en-US" dirty="0" err="1" smtClean="0"/>
              <a:t>veikiamas</a:t>
            </a:r>
            <a:r>
              <a:rPr lang="en-US" dirty="0" smtClean="0"/>
              <a:t> </a:t>
            </a:r>
            <a:r>
              <a:rPr lang="en-US" dirty="0" err="1" smtClean="0"/>
              <a:t>gravitacijos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Negalvoja</a:t>
            </a:r>
            <a:r>
              <a:rPr lang="en-US" dirty="0" smtClean="0"/>
              <a:t>, </a:t>
            </a:r>
            <a:r>
              <a:rPr lang="en-US" dirty="0" err="1" smtClean="0"/>
              <a:t>kaip</a:t>
            </a:r>
            <a:r>
              <a:rPr lang="en-US" dirty="0" smtClean="0"/>
              <a:t> </a:t>
            </a:r>
            <a:r>
              <a:rPr lang="en-US" dirty="0" err="1" smtClean="0"/>
              <a:t>paimti</a:t>
            </a:r>
            <a:r>
              <a:rPr lang="en-US" dirty="0" smtClean="0"/>
              <a:t> </a:t>
            </a:r>
            <a:r>
              <a:rPr lang="en-US" dirty="0" err="1" smtClean="0"/>
              <a:t>figūrą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ją</a:t>
            </a:r>
            <a:r>
              <a:rPr lang="en-US" dirty="0" smtClean="0"/>
              <a:t> </a:t>
            </a:r>
            <a:r>
              <a:rPr lang="en-US" dirty="0" err="1" smtClean="0"/>
              <a:t>perkelti</a:t>
            </a:r>
            <a:r>
              <a:rPr lang="en-US" dirty="0" smtClean="0"/>
              <a:t>.       </a:t>
            </a:r>
          </a:p>
          <a:p>
            <a:r>
              <a:rPr lang="en-US" dirty="0" err="1" smtClean="0"/>
              <a:t>Nutirpo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- </a:t>
            </a:r>
            <a:r>
              <a:rPr lang="en-US" dirty="0" err="1" smtClean="0"/>
              <a:t>pasiglostė</a:t>
            </a:r>
            <a:r>
              <a:rPr lang="en-US" dirty="0" smtClean="0"/>
              <a:t>, </a:t>
            </a:r>
            <a:r>
              <a:rPr lang="en-US" dirty="0" err="1" smtClean="0"/>
              <a:t>pasitrynė</a:t>
            </a:r>
            <a:r>
              <a:rPr lang="en-US" dirty="0" smtClean="0"/>
              <a:t>, </a:t>
            </a:r>
            <a:r>
              <a:rPr lang="en-US" dirty="0" err="1" smtClean="0"/>
              <a:t>paplekšnojo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Pasiražė</a:t>
            </a:r>
            <a:r>
              <a:rPr lang="en-US" dirty="0" smtClean="0"/>
              <a:t>, </a:t>
            </a:r>
            <a:r>
              <a:rPr lang="en-US" dirty="0" err="1" smtClean="0"/>
              <a:t>nusižiovavo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Blauzdą</a:t>
            </a:r>
            <a:r>
              <a:rPr lang="en-US" dirty="0" smtClean="0"/>
              <a:t> </a:t>
            </a:r>
            <a:r>
              <a:rPr lang="en-US" dirty="0" err="1" smtClean="0"/>
              <a:t>sutraukė</a:t>
            </a:r>
            <a:r>
              <a:rPr lang="en-US" dirty="0" smtClean="0"/>
              <a:t> </a:t>
            </a:r>
            <a:r>
              <a:rPr lang="en-US" dirty="0" err="1" smtClean="0"/>
              <a:t>mėšlungis</a:t>
            </a:r>
            <a:r>
              <a:rPr lang="en-US" dirty="0" smtClean="0"/>
              <a:t>- </a:t>
            </a:r>
            <a:r>
              <a:rPr lang="en-US" dirty="0" err="1" smtClean="0"/>
              <a:t>ištiesė</a:t>
            </a:r>
            <a:r>
              <a:rPr lang="en-US" dirty="0" smtClean="0"/>
              <a:t> </a:t>
            </a:r>
            <a:r>
              <a:rPr lang="en-US" dirty="0" err="1" smtClean="0"/>
              <a:t>koją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167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908261" cy="1600200"/>
          </a:xfrm>
        </p:spPr>
        <p:txBody>
          <a:bodyPr/>
          <a:lstStyle/>
          <a:p>
            <a:r>
              <a:rPr lang="en-US" sz="4000" dirty="0" err="1" smtClean="0"/>
              <a:t>T.Majersas</a:t>
            </a:r>
            <a:r>
              <a:rPr lang="en-US" sz="4000" dirty="0" smtClean="0"/>
              <a:t> </a:t>
            </a:r>
            <a:r>
              <a:rPr lang="en-US" sz="4000" dirty="0" err="1" smtClean="0"/>
              <a:t>ir</a:t>
            </a:r>
            <a:r>
              <a:rPr lang="en-US" sz="4000" dirty="0" smtClean="0"/>
              <a:t> jo “</a:t>
            </a:r>
            <a:r>
              <a:rPr lang="en-US" sz="4000" dirty="0" err="1" smtClean="0"/>
              <a:t>Anatominiai</a:t>
            </a:r>
            <a:r>
              <a:rPr lang="en-US" sz="4000" dirty="0" smtClean="0"/>
              <a:t> </a:t>
            </a:r>
            <a:r>
              <a:rPr lang="en-US" sz="4000" dirty="0" err="1" smtClean="0"/>
              <a:t>kūno</a:t>
            </a:r>
            <a:r>
              <a:rPr lang="en-US" sz="4000" dirty="0" smtClean="0"/>
              <a:t> </a:t>
            </a:r>
            <a:r>
              <a:rPr lang="en-US" sz="4000" dirty="0" err="1" smtClean="0"/>
              <a:t>traukiniai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49" y="457200"/>
            <a:ext cx="3443951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7908262" cy="3811588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/>
              <a:t>Pagrįsta</a:t>
            </a:r>
            <a:r>
              <a:rPr lang="en-US" sz="3600" dirty="0" smtClean="0"/>
              <a:t> </a:t>
            </a:r>
            <a:r>
              <a:rPr lang="en-US" sz="3600" dirty="0" err="1" smtClean="0"/>
              <a:t>nepertraukiamos</a:t>
            </a:r>
            <a:r>
              <a:rPr lang="en-US" sz="3600" dirty="0" smtClean="0"/>
              <a:t> </a:t>
            </a:r>
            <a:r>
              <a:rPr lang="en-US" sz="3600" dirty="0" err="1" smtClean="0"/>
              <a:t>funkcinės</a:t>
            </a:r>
            <a:r>
              <a:rPr lang="en-US" sz="3600" dirty="0" smtClean="0"/>
              <a:t> </a:t>
            </a:r>
            <a:r>
              <a:rPr lang="en-US" sz="3600" dirty="0" err="1" smtClean="0"/>
              <a:t>miofascijinės</a:t>
            </a:r>
            <a:r>
              <a:rPr lang="en-US" sz="3600" dirty="0" smtClean="0"/>
              <a:t> </a:t>
            </a:r>
            <a:r>
              <a:rPr lang="en-US" sz="3600" dirty="0" err="1" smtClean="0"/>
              <a:t>grandinės</a:t>
            </a:r>
            <a:r>
              <a:rPr lang="en-US" sz="3600" dirty="0" smtClean="0"/>
              <a:t> </a:t>
            </a:r>
            <a:r>
              <a:rPr lang="en-US" sz="3600" dirty="0" err="1" smtClean="0"/>
              <a:t>teorija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err="1" smtClean="0"/>
              <a:t>Fascijų</a:t>
            </a:r>
            <a:r>
              <a:rPr lang="en-US" sz="3600" dirty="0" smtClean="0"/>
              <a:t> </a:t>
            </a:r>
            <a:r>
              <a:rPr lang="en-US" sz="3600" dirty="0" err="1" smtClean="0"/>
              <a:t>voratinklis</a:t>
            </a:r>
            <a:r>
              <a:rPr lang="en-US" sz="3600" dirty="0" smtClean="0"/>
              <a:t> </a:t>
            </a:r>
            <a:r>
              <a:rPr lang="en-US" sz="3600" dirty="0" err="1" smtClean="0"/>
              <a:t>suformuoja</a:t>
            </a:r>
            <a:r>
              <a:rPr lang="en-US" sz="3600" dirty="0" smtClean="0"/>
              <a:t> </a:t>
            </a:r>
            <a:r>
              <a:rPr lang="en-US" sz="3600" dirty="0" err="1" smtClean="0"/>
              <a:t>aiškiai</a:t>
            </a:r>
            <a:r>
              <a:rPr lang="en-US" sz="3600" dirty="0" smtClean="0"/>
              <a:t> </a:t>
            </a:r>
            <a:r>
              <a:rPr lang="en-US" sz="3600" dirty="0" err="1" smtClean="0"/>
              <a:t>išskiriamus</a:t>
            </a:r>
            <a:r>
              <a:rPr lang="en-US" sz="3600" dirty="0" smtClean="0"/>
              <a:t> </a:t>
            </a:r>
            <a:r>
              <a:rPr lang="en-US" sz="3600" dirty="0" err="1" smtClean="0"/>
              <a:t>raumeninius-fascijinius</a:t>
            </a:r>
            <a:r>
              <a:rPr lang="en-US" sz="3600" dirty="0" smtClean="0"/>
              <a:t> </a:t>
            </a:r>
            <a:r>
              <a:rPr lang="en-US" sz="3600" dirty="0" err="1" smtClean="0"/>
              <a:t>junginius</a:t>
            </a:r>
            <a:r>
              <a:rPr lang="en-US" sz="3600" dirty="0" smtClean="0"/>
              <a:t>- </a:t>
            </a:r>
            <a:r>
              <a:rPr lang="en-US" sz="3600" dirty="0" err="1" smtClean="0"/>
              <a:t>meridianus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err="1" smtClean="0"/>
              <a:t>Apkrova</a:t>
            </a:r>
            <a:r>
              <a:rPr lang="en-US" sz="3600" dirty="0" smtClean="0"/>
              <a:t>, </a:t>
            </a:r>
            <a:r>
              <a:rPr lang="en-US" sz="3600" dirty="0" err="1" smtClean="0"/>
              <a:t>įtampa</a:t>
            </a:r>
            <a:r>
              <a:rPr lang="en-US" sz="3600" dirty="0" smtClean="0"/>
              <a:t>, </a:t>
            </a:r>
            <a:r>
              <a:rPr lang="en-US" sz="3600" dirty="0" err="1" smtClean="0"/>
              <a:t>stabilumas</a:t>
            </a:r>
            <a:r>
              <a:rPr lang="en-US" sz="3600" dirty="0" smtClean="0"/>
              <a:t>, </a:t>
            </a:r>
            <a:r>
              <a:rPr lang="en-US" sz="3600" dirty="0" err="1" smtClean="0"/>
              <a:t>refleksai</a:t>
            </a:r>
            <a:r>
              <a:rPr lang="en-US" sz="3600" dirty="0" smtClean="0"/>
              <a:t>- </a:t>
            </a:r>
            <a:r>
              <a:rPr lang="en-US" sz="3600" dirty="0" err="1" smtClean="0"/>
              <a:t>viskas</a:t>
            </a:r>
            <a:r>
              <a:rPr lang="en-US" sz="3600" dirty="0" smtClean="0"/>
              <a:t> </a:t>
            </a:r>
            <a:r>
              <a:rPr lang="en-US" sz="3600" dirty="0" err="1" smtClean="0"/>
              <a:t>išilgai</a:t>
            </a:r>
            <a:r>
              <a:rPr lang="en-US" sz="3600" dirty="0" smtClean="0"/>
              <a:t> </a:t>
            </a:r>
            <a:r>
              <a:rPr lang="en-US" sz="3600" dirty="0" err="1" smtClean="0"/>
              <a:t>meridianų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1561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7152"/>
            <a:ext cx="7575698" cy="87718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MIOFASCIJINĖ GRANDINĖ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486" y="264411"/>
            <a:ext cx="6172200" cy="58386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162" y="1334386"/>
            <a:ext cx="7588324" cy="4534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Priekine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̇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paviršine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̇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miofascijine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̇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grandine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̇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tai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raumenu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grandine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̇,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jungianti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visą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priekini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kūno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paviršiu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̨: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nuo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pėdu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iki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galvos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Sudaryta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iš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dvieju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daliu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–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nuo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pėdu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iki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dubens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ir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nuo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dubens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iki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galvos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. Abi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dalys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susijungia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kai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žmogus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stovi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klubas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ištiestas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).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Taip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pat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ši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raumenu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grandine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̇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teikia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atsvara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nugarinei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paviršinei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grandinei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bei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apsaugo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vidaus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organus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Priekine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̇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ir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nugarine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̇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grandinės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susijungia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per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pėdos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pirštu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falangu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antkauli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̨.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Raumenys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kurie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sudaro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PPG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daugiausiai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atlieka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staigius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ir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greitus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judesius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bei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daugiau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turi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II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tipo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raumeniniu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skaidulu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̨.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6498"/>
              </p:ext>
            </p:extLst>
          </p:nvPr>
        </p:nvGraphicFramePr>
        <p:xfrm>
          <a:off x="9374705" y="442913"/>
          <a:ext cx="3575751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5943600" imgH="9855200" progId="Word.Document.12">
                  <p:embed/>
                </p:oleObj>
              </mc:Choice>
              <mc:Fallback>
                <p:oleObj name="Document" r:id="rId3" imgW="5943600" imgH="985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4705" y="442913"/>
                        <a:ext cx="3575751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183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411076" cy="1600200"/>
          </a:xfrm>
        </p:spPr>
        <p:txBody>
          <a:bodyPr/>
          <a:lstStyle/>
          <a:p>
            <a:r>
              <a:rPr lang="en-US" dirty="0" smtClean="0"/>
              <a:t>Bet </a:t>
            </a:r>
            <a:r>
              <a:rPr lang="en-US" dirty="0" err="1" smtClean="0"/>
              <a:t>kokios</a:t>
            </a:r>
            <a:r>
              <a:rPr lang="en-US" dirty="0" smtClean="0"/>
              <a:t> </a:t>
            </a:r>
            <a:r>
              <a:rPr lang="en-US" dirty="0" err="1" smtClean="0"/>
              <a:t>kūno</a:t>
            </a:r>
            <a:r>
              <a:rPr lang="en-US" dirty="0" smtClean="0"/>
              <a:t> </a:t>
            </a:r>
            <a:r>
              <a:rPr lang="en-US" dirty="0" err="1" smtClean="0"/>
              <a:t>dalies</a:t>
            </a:r>
            <a:r>
              <a:rPr lang="en-US" dirty="0" smtClean="0"/>
              <a:t> </a:t>
            </a:r>
            <a:r>
              <a:rPr lang="en-US" dirty="0" err="1" smtClean="0"/>
              <a:t>veiksmas</a:t>
            </a:r>
            <a:r>
              <a:rPr lang="en-US" dirty="0" smtClean="0"/>
              <a:t> </a:t>
            </a:r>
            <a:r>
              <a:rPr lang="en-US" dirty="0" err="1" smtClean="0"/>
              <a:t>sukuria</a:t>
            </a:r>
            <a:r>
              <a:rPr lang="en-US" dirty="0" smtClean="0"/>
              <a:t> </a:t>
            </a:r>
            <a:r>
              <a:rPr lang="en-US" dirty="0" err="1" smtClean="0"/>
              <a:t>poveikį</a:t>
            </a:r>
            <a:r>
              <a:rPr lang="en-US" dirty="0" smtClean="0"/>
              <a:t> </a:t>
            </a:r>
            <a:r>
              <a:rPr lang="en-US" dirty="0" err="1" smtClean="0"/>
              <a:t>gretimoms</a:t>
            </a:r>
            <a:r>
              <a:rPr lang="en-US" dirty="0" smtClean="0"/>
              <a:t> (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tolimoms</a:t>
            </a:r>
            <a:r>
              <a:rPr lang="en-US" dirty="0" smtClean="0"/>
              <a:t>) </a:t>
            </a:r>
            <a:r>
              <a:rPr lang="en-US" dirty="0" err="1" smtClean="0"/>
              <a:t>struktūroms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28" y="1616150"/>
            <a:ext cx="3430772" cy="32322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56" y="2057400"/>
            <a:ext cx="8792940" cy="3811588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Kūne</a:t>
            </a:r>
            <a:r>
              <a:rPr lang="en-GB" sz="3600" dirty="0" smtClean="0"/>
              <a:t> </a:t>
            </a:r>
            <a:r>
              <a:rPr lang="en-GB" sz="3600" dirty="0" err="1"/>
              <a:t>šis</a:t>
            </a:r>
            <a:r>
              <a:rPr lang="en-GB" sz="3600" dirty="0"/>
              <a:t> </a:t>
            </a:r>
            <a:r>
              <a:rPr lang="en-GB" sz="3600" dirty="0" err="1"/>
              <a:t>susietų</a:t>
            </a:r>
            <a:r>
              <a:rPr lang="en-GB" sz="3600" dirty="0"/>
              <a:t> </a:t>
            </a:r>
            <a:r>
              <a:rPr lang="en-GB" sz="3600" dirty="0" err="1"/>
              <a:t>judesių</a:t>
            </a:r>
            <a:r>
              <a:rPr lang="en-GB" sz="3600" dirty="0"/>
              <a:t> </a:t>
            </a:r>
            <a:r>
              <a:rPr lang="en-GB" sz="3600" dirty="0" err="1"/>
              <a:t>rinkinys</a:t>
            </a:r>
            <a:r>
              <a:rPr lang="en-GB" sz="3600" dirty="0"/>
              <a:t> </a:t>
            </a:r>
            <a:r>
              <a:rPr lang="en-GB" sz="3600" dirty="0" err="1"/>
              <a:t>vadinamas</a:t>
            </a:r>
            <a:r>
              <a:rPr lang="en-GB" sz="3600" dirty="0"/>
              <a:t> </a:t>
            </a:r>
            <a:r>
              <a:rPr lang="en-GB" sz="3600" dirty="0" err="1"/>
              <a:t>kinetine</a:t>
            </a:r>
            <a:r>
              <a:rPr lang="en-GB" sz="3600" dirty="0"/>
              <a:t> </a:t>
            </a:r>
            <a:r>
              <a:rPr lang="en-GB" sz="3600" dirty="0" err="1"/>
              <a:t>grandine</a:t>
            </a:r>
            <a:r>
              <a:rPr lang="en-GB" sz="3600" dirty="0"/>
              <a:t>.</a:t>
            </a:r>
          </a:p>
          <a:p>
            <a:pPr lvl="0"/>
            <a:r>
              <a:rPr lang="en-GB" sz="3200" dirty="0" err="1" smtClean="0"/>
              <a:t>Žengiate</a:t>
            </a:r>
            <a:r>
              <a:rPr lang="en-GB" sz="3200" dirty="0" smtClean="0"/>
              <a:t> </a:t>
            </a:r>
            <a:r>
              <a:rPr lang="en-GB" sz="3200" dirty="0" err="1"/>
              <a:t>į</a:t>
            </a:r>
            <a:r>
              <a:rPr lang="en-GB" sz="3200" dirty="0"/>
              <a:t> </a:t>
            </a:r>
            <a:r>
              <a:rPr lang="en-GB" sz="3200" dirty="0" err="1"/>
              <a:t>priekį</a:t>
            </a:r>
            <a:r>
              <a:rPr lang="en-GB" sz="3200" dirty="0"/>
              <a:t> </a:t>
            </a:r>
            <a:r>
              <a:rPr lang="en-GB" sz="3200" dirty="0" err="1" smtClean="0"/>
              <a:t>viena</a:t>
            </a:r>
            <a:r>
              <a:rPr lang="en-GB" sz="3200" dirty="0" smtClean="0"/>
              <a:t> </a:t>
            </a:r>
            <a:r>
              <a:rPr lang="en-GB" sz="3200" dirty="0" err="1" smtClean="0"/>
              <a:t>koja</a:t>
            </a:r>
            <a:r>
              <a:rPr lang="en-GB" sz="3200" dirty="0" smtClean="0"/>
              <a:t>. / </a:t>
            </a:r>
            <a:r>
              <a:rPr lang="en-GB" sz="3200" dirty="0" err="1" smtClean="0"/>
              <a:t>kad</a:t>
            </a:r>
            <a:r>
              <a:rPr lang="en-GB" sz="3200" dirty="0" smtClean="0"/>
              <a:t> </a:t>
            </a:r>
            <a:r>
              <a:rPr lang="en-GB" sz="3200" dirty="0" err="1"/>
              <a:t>judintumėte</a:t>
            </a:r>
            <a:r>
              <a:rPr lang="en-GB" sz="3200" dirty="0"/>
              <a:t> </a:t>
            </a:r>
            <a:r>
              <a:rPr lang="en-GB" sz="3200" dirty="0" err="1"/>
              <a:t>į</a:t>
            </a:r>
            <a:r>
              <a:rPr lang="en-GB" sz="3200" dirty="0"/>
              <a:t> </a:t>
            </a:r>
            <a:r>
              <a:rPr lang="en-GB" sz="3200" dirty="0" err="1"/>
              <a:t>priekį</a:t>
            </a:r>
            <a:r>
              <a:rPr lang="en-GB" sz="3200" dirty="0"/>
              <a:t>, </a:t>
            </a:r>
            <a:r>
              <a:rPr lang="en-GB" sz="3200" dirty="0" err="1"/>
              <a:t>jūs</a:t>
            </a:r>
            <a:r>
              <a:rPr lang="en-GB" sz="3200" dirty="0"/>
              <a:t> </a:t>
            </a:r>
            <a:r>
              <a:rPr lang="en-GB" sz="3200" dirty="0" err="1"/>
              <a:t>nuvedate</a:t>
            </a:r>
            <a:r>
              <a:rPr lang="en-GB" sz="3200" dirty="0"/>
              <a:t> </a:t>
            </a:r>
            <a:r>
              <a:rPr lang="en-GB" sz="3200" dirty="0" err="1"/>
              <a:t>savo</a:t>
            </a:r>
            <a:r>
              <a:rPr lang="en-GB" sz="3200" dirty="0"/>
              <a:t> </a:t>
            </a:r>
            <a:r>
              <a:rPr lang="en-GB" sz="3200" dirty="0" err="1"/>
              <a:t>dubens</a:t>
            </a:r>
            <a:r>
              <a:rPr lang="en-GB" sz="3200" dirty="0"/>
              <a:t> </a:t>
            </a:r>
            <a:r>
              <a:rPr lang="en-GB" sz="3200" dirty="0" err="1"/>
              <a:t>ir</a:t>
            </a:r>
            <a:r>
              <a:rPr lang="en-GB" sz="3200" dirty="0"/>
              <a:t> </a:t>
            </a:r>
            <a:r>
              <a:rPr lang="en-GB" sz="3200" dirty="0" err="1"/>
              <a:t>liemens</a:t>
            </a:r>
            <a:r>
              <a:rPr lang="en-GB" sz="3200" dirty="0"/>
              <a:t> </a:t>
            </a:r>
            <a:r>
              <a:rPr lang="en-GB" sz="3200" dirty="0" err="1"/>
              <a:t>pakabą</a:t>
            </a:r>
            <a:r>
              <a:rPr lang="en-GB" sz="3200" dirty="0"/>
              <a:t> ant </a:t>
            </a:r>
            <a:r>
              <a:rPr lang="en-GB" sz="3200" dirty="0" err="1"/>
              <a:t>kojos</a:t>
            </a:r>
            <a:r>
              <a:rPr lang="en-GB" sz="3200" dirty="0"/>
              <a:t>, </a:t>
            </a:r>
            <a:r>
              <a:rPr lang="en-GB" sz="3200" dirty="0" err="1"/>
              <a:t>kuri</a:t>
            </a:r>
            <a:r>
              <a:rPr lang="en-GB" sz="3200" dirty="0"/>
              <a:t> </a:t>
            </a:r>
            <a:r>
              <a:rPr lang="en-GB" sz="3200" dirty="0" err="1"/>
              <a:t>ką</a:t>
            </a:r>
            <a:r>
              <a:rPr lang="en-GB" sz="3200" dirty="0"/>
              <a:t> </a:t>
            </a:r>
            <a:r>
              <a:rPr lang="en-GB" sz="3200" dirty="0" err="1"/>
              <a:t>tik</a:t>
            </a:r>
            <a:r>
              <a:rPr lang="en-GB" sz="3200" dirty="0"/>
              <a:t> </a:t>
            </a:r>
            <a:r>
              <a:rPr lang="en-GB" sz="3200" dirty="0" err="1"/>
              <a:t>paėmė</a:t>
            </a:r>
            <a:r>
              <a:rPr lang="en-GB" sz="3200" dirty="0"/>
              <a:t> (</a:t>
            </a:r>
            <a:r>
              <a:rPr lang="en-GB" sz="3200" dirty="0" err="1"/>
              <a:t>ankstesnį</a:t>
            </a:r>
            <a:r>
              <a:rPr lang="en-GB" sz="3200" dirty="0"/>
              <a:t>) </a:t>
            </a:r>
            <a:r>
              <a:rPr lang="en-GB" sz="3200" dirty="0" err="1"/>
              <a:t>žingsnį</a:t>
            </a:r>
            <a:r>
              <a:rPr lang="en-GB" sz="3200" dirty="0"/>
              <a:t>. Kai </a:t>
            </a:r>
            <a:r>
              <a:rPr lang="en-GB" sz="3200" dirty="0" err="1"/>
              <a:t>kojos</a:t>
            </a:r>
            <a:r>
              <a:rPr lang="en-GB" sz="3200" dirty="0"/>
              <a:t> </a:t>
            </a:r>
            <a:r>
              <a:rPr lang="en-GB" sz="3200" dirty="0" err="1"/>
              <a:t>juda</a:t>
            </a:r>
            <a:r>
              <a:rPr lang="en-GB" sz="3200" dirty="0"/>
              <a:t> </a:t>
            </a:r>
            <a:r>
              <a:rPr lang="en-GB" sz="3200" dirty="0" err="1"/>
              <a:t>į</a:t>
            </a:r>
            <a:r>
              <a:rPr lang="en-GB" sz="3200" dirty="0"/>
              <a:t> </a:t>
            </a:r>
            <a:r>
              <a:rPr lang="en-GB" sz="3200" dirty="0" err="1"/>
              <a:t>priekį</a:t>
            </a:r>
            <a:r>
              <a:rPr lang="en-GB" sz="3200" dirty="0"/>
              <a:t>, </a:t>
            </a:r>
            <a:r>
              <a:rPr lang="en-GB" sz="3200" dirty="0" err="1"/>
              <a:t>ji</a:t>
            </a:r>
            <a:r>
              <a:rPr lang="en-GB" sz="3200" dirty="0"/>
              <a:t> </a:t>
            </a:r>
            <a:r>
              <a:rPr lang="en-GB" sz="3200" dirty="0" err="1"/>
              <a:t>su</a:t>
            </a:r>
            <a:r>
              <a:rPr lang="en-GB" sz="3200" dirty="0"/>
              <a:t> </a:t>
            </a:r>
            <a:r>
              <a:rPr lang="en-GB" sz="3200" dirty="0" err="1"/>
              <a:t>ja</a:t>
            </a:r>
            <a:r>
              <a:rPr lang="en-GB" sz="3200" dirty="0"/>
              <a:t> </a:t>
            </a:r>
            <a:r>
              <a:rPr lang="en-GB" sz="3200" dirty="0" err="1"/>
              <a:t>perkelia</a:t>
            </a:r>
            <a:r>
              <a:rPr lang="en-GB" sz="3200" dirty="0"/>
              <a:t> </a:t>
            </a:r>
            <a:r>
              <a:rPr lang="en-GB" sz="3200" dirty="0" err="1"/>
              <a:t>savo</a:t>
            </a:r>
            <a:r>
              <a:rPr lang="en-GB" sz="3200" dirty="0"/>
              <a:t> </a:t>
            </a:r>
            <a:r>
              <a:rPr lang="en-GB" sz="3200" dirty="0" err="1"/>
              <a:t>dubenį</a:t>
            </a:r>
            <a:r>
              <a:rPr lang="en-GB" sz="3200" dirty="0"/>
              <a:t>. </a:t>
            </a:r>
            <a:r>
              <a:rPr lang="en-GB" sz="3200" dirty="0" smtClean="0"/>
              <a:t>/</a:t>
            </a:r>
            <a:endParaRPr lang="en-GB" sz="3200" dirty="0"/>
          </a:p>
          <a:p>
            <a:pPr lvl="0"/>
            <a:r>
              <a:rPr lang="en-GB" sz="3200" b="1" dirty="0" err="1" smtClean="0"/>
              <a:t>kita</a:t>
            </a:r>
            <a:r>
              <a:rPr lang="en-GB" sz="3200" dirty="0"/>
              <a:t> </a:t>
            </a:r>
            <a:r>
              <a:rPr lang="en-GB" sz="3200" dirty="0" err="1"/>
              <a:t>pusė</a:t>
            </a:r>
            <a:r>
              <a:rPr lang="en-GB" sz="3200" dirty="0"/>
              <a:t> </a:t>
            </a:r>
            <a:r>
              <a:rPr lang="en-GB" sz="3200" dirty="0" err="1"/>
              <a:t>dubens</a:t>
            </a:r>
            <a:r>
              <a:rPr lang="en-GB" sz="3200" dirty="0"/>
              <a:t> </a:t>
            </a:r>
            <a:r>
              <a:rPr lang="en-GB" sz="3200" dirty="0" err="1"/>
              <a:t>sukasi</a:t>
            </a:r>
            <a:r>
              <a:rPr lang="en-GB" sz="3200" dirty="0"/>
              <a:t> </a:t>
            </a:r>
            <a:r>
              <a:rPr lang="en-GB" sz="3200" b="1" dirty="0" err="1" smtClean="0"/>
              <a:t>atgal</a:t>
            </a:r>
            <a:r>
              <a:rPr lang="en-GB" sz="3200" b="1" dirty="0" smtClean="0"/>
              <a:t> / </a:t>
            </a:r>
            <a:r>
              <a:rPr lang="en-GB" sz="3200" b="1" dirty="0" err="1" smtClean="0"/>
              <a:t>ir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t.t</a:t>
            </a:r>
            <a:r>
              <a:rPr lang="en-GB" sz="3200" b="1" dirty="0" smtClean="0"/>
              <a:t>.</a:t>
            </a:r>
            <a:endParaRPr lang="en-GB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93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688063" cy="1600200"/>
          </a:xfrm>
        </p:spPr>
        <p:txBody>
          <a:bodyPr/>
          <a:lstStyle/>
          <a:p>
            <a:r>
              <a:rPr lang="en-US" dirty="0" err="1" smtClean="0"/>
              <a:t>Apatinis</a:t>
            </a:r>
            <a:r>
              <a:rPr lang="en-US" dirty="0" smtClean="0"/>
              <a:t> </a:t>
            </a:r>
            <a:r>
              <a:rPr lang="en-US" dirty="0" err="1" smtClean="0"/>
              <a:t>kryžminis</a:t>
            </a:r>
            <a:r>
              <a:rPr lang="en-US" dirty="0" smtClean="0"/>
              <a:t> </a:t>
            </a:r>
            <a:r>
              <a:rPr lang="en-US" dirty="0" err="1" smtClean="0"/>
              <a:t>sindromas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43" y="148857"/>
            <a:ext cx="4508205" cy="63582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484" y="2057400"/>
            <a:ext cx="6847367" cy="3833037"/>
          </a:xfrm>
        </p:spPr>
        <p:txBody>
          <a:bodyPr>
            <a:noAutofit/>
          </a:bodyPr>
          <a:lstStyle/>
          <a:p>
            <a:r>
              <a:rPr lang="lt-LT" sz="2800" dirty="0" smtClean="0"/>
              <a:t>-toninių </a:t>
            </a:r>
            <a:r>
              <a:rPr lang="lt-LT" sz="2800" dirty="0"/>
              <a:t>raumenų (klubinio juosmens, nugaros tiesiamojo, </a:t>
            </a:r>
            <a:r>
              <a:rPr lang="lt-LT" sz="2800" dirty="0" err="1"/>
              <a:t>kriaušinio</a:t>
            </a:r>
            <a:r>
              <a:rPr lang="lt-LT" sz="2800" dirty="0"/>
              <a:t>, </a:t>
            </a:r>
            <a:r>
              <a:rPr lang="lt-LT" sz="2800" dirty="0" err="1"/>
              <a:t>tiesojo</a:t>
            </a:r>
            <a:r>
              <a:rPr lang="lt-LT" sz="2800" dirty="0"/>
              <a:t> šlaunies, plačiosios </a:t>
            </a:r>
            <a:r>
              <a:rPr lang="lt-LT" sz="2800" dirty="0" err="1"/>
              <a:t>fascijos</a:t>
            </a:r>
            <a:r>
              <a:rPr lang="lt-LT" sz="2800" dirty="0"/>
              <a:t> tempiamojo, kvadratinio juosmens, šlaunies pritraukiamųjų ir šlaunies užpakalinių raumenų) </a:t>
            </a:r>
            <a:r>
              <a:rPr lang="lt-LT" sz="2800" dirty="0" smtClean="0"/>
              <a:t>sutrumpėjimas;</a:t>
            </a:r>
            <a:endParaRPr lang="en-GB" sz="2800" dirty="0"/>
          </a:p>
          <a:p>
            <a:r>
              <a:rPr lang="en-GB" sz="2800" dirty="0"/>
              <a:t>- </a:t>
            </a:r>
            <a:r>
              <a:rPr lang="lt-LT" sz="2800" dirty="0"/>
              <a:t>fazinių raumenų (didžiojo, vidurinio ir mažojo sėdmens, pilvo raumenų) </a:t>
            </a:r>
            <a:r>
              <a:rPr lang="lt-LT" sz="2800" dirty="0" smtClean="0"/>
              <a:t>silpnumas.</a:t>
            </a:r>
            <a:endParaRPr lang="en-GB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3861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517403" cy="16002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Viršutinis</a:t>
            </a:r>
            <a:r>
              <a:rPr lang="en-US" sz="4000" dirty="0" smtClean="0"/>
              <a:t> </a:t>
            </a:r>
            <a:r>
              <a:rPr lang="en-US" sz="4000" dirty="0" err="1" smtClean="0"/>
              <a:t>kryžminis</a:t>
            </a:r>
            <a:r>
              <a:rPr lang="en-US" sz="4000" dirty="0" smtClean="0"/>
              <a:t> </a:t>
            </a:r>
            <a:r>
              <a:rPr lang="en-US" sz="4000" dirty="0" err="1" smtClean="0"/>
              <a:t>sindromas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71" y="349287"/>
            <a:ext cx="3765982" cy="55197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7517403" cy="3811588"/>
          </a:xfrm>
        </p:spPr>
        <p:txBody>
          <a:bodyPr>
            <a:normAutofit lnSpcReduction="10000"/>
          </a:bodyPr>
          <a:lstStyle/>
          <a:p>
            <a:r>
              <a:rPr lang="lt-LT" sz="3600" dirty="0" smtClean="0">
                <a:latin typeface="Times New Roman" charset="0"/>
                <a:ea typeface="Times New Roman" charset="0"/>
                <a:cs typeface="Times New Roman" charset="0"/>
              </a:rPr>
              <a:t>-toninių </a:t>
            </a:r>
            <a:r>
              <a:rPr lang="lt-LT" sz="3600" dirty="0">
                <a:latin typeface="Times New Roman" charset="0"/>
                <a:ea typeface="Times New Roman" charset="0"/>
                <a:cs typeface="Times New Roman" charset="0"/>
              </a:rPr>
              <a:t>raumenų (trapecinio raumens viršutinės dalies, didžiojo ir mažojo krūtinės raumens, keliamojo mentės, laiptinių raumenų) </a:t>
            </a:r>
            <a:r>
              <a:rPr lang="lt-LT" sz="3600" dirty="0" err="1" smtClean="0">
                <a:latin typeface="Times New Roman" charset="0"/>
                <a:ea typeface="Times New Roman" charset="0"/>
                <a:cs typeface="Times New Roman" charset="0"/>
              </a:rPr>
              <a:t>sutrumpėiimas</a:t>
            </a:r>
            <a:r>
              <a:rPr lang="lt-LT" sz="36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en-GB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sz="36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lt-LT" sz="3600" dirty="0">
                <a:latin typeface="Times New Roman" charset="0"/>
                <a:ea typeface="Times New Roman" charset="0"/>
                <a:cs typeface="Times New Roman" charset="0"/>
              </a:rPr>
              <a:t>fazinių raumenų (giliųjų kaklo lenkiamųjų, apatinės trapecinio raumens dalies, priekinio dantytojo raumens) </a:t>
            </a:r>
            <a:r>
              <a:rPr lang="lt-LT" sz="3600" dirty="0" smtClean="0">
                <a:latin typeface="Times New Roman" charset="0"/>
                <a:ea typeface="Times New Roman" charset="0"/>
                <a:cs typeface="Times New Roman" charset="0"/>
              </a:rPr>
              <a:t>silpnumas.</a:t>
            </a:r>
            <a:endParaRPr lang="en-GB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451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446567"/>
            <a:ext cx="10800169" cy="1382233"/>
          </a:xfrm>
        </p:spPr>
        <p:txBody>
          <a:bodyPr>
            <a:normAutofit/>
          </a:bodyPr>
          <a:lstStyle/>
          <a:p>
            <a:r>
              <a:rPr lang="en-US" sz="4000" dirty="0" err="1"/>
              <a:t>Masažas</a:t>
            </a:r>
            <a:r>
              <a:rPr lang="en-US" sz="4000" dirty="0"/>
              <a:t>, </a:t>
            </a:r>
            <a:r>
              <a:rPr lang="en-US" sz="4000" dirty="0" err="1"/>
              <a:t>esant</a:t>
            </a:r>
            <a:r>
              <a:rPr lang="en-US" sz="4000" dirty="0"/>
              <a:t> </a:t>
            </a:r>
            <a:r>
              <a:rPr lang="en-US" sz="4000" dirty="0" err="1"/>
              <a:t>skausmams</a:t>
            </a:r>
            <a:r>
              <a:rPr lang="en-US" sz="4000" dirty="0"/>
              <a:t> </a:t>
            </a:r>
            <a:r>
              <a:rPr lang="en-US" sz="4000" dirty="0" err="1"/>
              <a:t>juosmeninėje</a:t>
            </a:r>
            <a:r>
              <a:rPr lang="en-US" sz="4000" dirty="0"/>
              <a:t> </a:t>
            </a:r>
            <a:r>
              <a:rPr lang="en-US" sz="4000" dirty="0" err="1"/>
              <a:t>dalyje</a:t>
            </a:r>
            <a:r>
              <a:rPr lang="en-US" sz="4000" dirty="0"/>
              <a:t> (</a:t>
            </a:r>
            <a:r>
              <a:rPr lang="en-US" sz="4000" dirty="0" err="1"/>
              <a:t>kryžminis</a:t>
            </a:r>
            <a:r>
              <a:rPr lang="en-US" sz="4000" dirty="0"/>
              <a:t> </a:t>
            </a:r>
            <a:r>
              <a:rPr lang="en-US" sz="4000" dirty="0" err="1"/>
              <a:t>sindromas</a:t>
            </a:r>
            <a:r>
              <a:rPr lang="en-US" sz="4000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28800"/>
            <a:ext cx="10515600" cy="4260851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Masažuojama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atpalaiduojant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), 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tempiama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liemens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raumenys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keturgalvis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šlaunies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raumuo</a:t>
            </a:r>
            <a:endParaRPr lang="en-US" sz="36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Masažuojama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aktyvinant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sėdmens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raumenys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pilvo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raumenys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SKAUDA JUOSMENĮ- MASAŽUOK IR PILVĄ.</a:t>
            </a:r>
            <a:endParaRPr lang="en-US" sz="4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5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02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Judėjimas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raumenys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7355"/>
            <a:ext cx="10515600" cy="4849608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Judėjimas</a:t>
            </a:r>
            <a:r>
              <a:rPr lang="en-GB" dirty="0"/>
              <a:t> - </a:t>
            </a:r>
            <a:r>
              <a:rPr lang="en-GB" dirty="0" err="1" smtClean="0"/>
              <a:t>pagrindinė</a:t>
            </a:r>
            <a:r>
              <a:rPr lang="en-GB" dirty="0" smtClean="0"/>
              <a:t> </a:t>
            </a:r>
            <a:r>
              <a:rPr lang="en-GB" dirty="0" err="1"/>
              <a:t>gyvų</a:t>
            </a:r>
            <a:r>
              <a:rPr lang="en-GB" dirty="0"/>
              <a:t> </a:t>
            </a:r>
            <a:r>
              <a:rPr lang="en-GB" dirty="0" err="1"/>
              <a:t>organizmų</a:t>
            </a:r>
            <a:r>
              <a:rPr lang="en-GB" dirty="0"/>
              <a:t> </a:t>
            </a:r>
            <a:r>
              <a:rPr lang="en-GB" dirty="0" err="1"/>
              <a:t>savybė</a:t>
            </a:r>
            <a:r>
              <a:rPr lang="en-GB" dirty="0"/>
              <a:t>, </a:t>
            </a:r>
            <a:r>
              <a:rPr lang="en-GB" dirty="0" err="1" smtClean="0"/>
              <a:t>raumenys</a:t>
            </a:r>
            <a:r>
              <a:rPr lang="en-GB" dirty="0" smtClean="0"/>
              <a:t>-  </a:t>
            </a:r>
            <a:r>
              <a:rPr lang="en-GB" dirty="0" err="1"/>
              <a:t>pagrindinis</a:t>
            </a:r>
            <a:r>
              <a:rPr lang="en-GB" dirty="0"/>
              <a:t> </a:t>
            </a:r>
            <a:r>
              <a:rPr lang="en-GB" dirty="0" err="1"/>
              <a:t>vaidmuo</a:t>
            </a:r>
            <a:r>
              <a:rPr lang="en-GB" dirty="0"/>
              <a:t>. </a:t>
            </a:r>
            <a:r>
              <a:rPr lang="en-GB" dirty="0" err="1"/>
              <a:t>Judesys</a:t>
            </a:r>
            <a:r>
              <a:rPr lang="en-GB" dirty="0"/>
              <a:t>, </a:t>
            </a:r>
            <a:r>
              <a:rPr lang="en-GB" dirty="0" err="1" smtClean="0"/>
              <a:t>kaip</a:t>
            </a:r>
            <a:r>
              <a:rPr lang="en-GB" dirty="0" smtClean="0"/>
              <a:t> </a:t>
            </a:r>
            <a:r>
              <a:rPr lang="en-GB" dirty="0" err="1" smtClean="0"/>
              <a:t>viena</a:t>
            </a:r>
            <a:r>
              <a:rPr lang="en-GB" dirty="0" smtClean="0"/>
              <a:t> </a:t>
            </a:r>
            <a:r>
              <a:rPr lang="en-GB" dirty="0" err="1"/>
              <a:t>būdingiausių</a:t>
            </a:r>
            <a:r>
              <a:rPr lang="en-GB" dirty="0"/>
              <a:t> </a:t>
            </a:r>
            <a:r>
              <a:rPr lang="en-GB" dirty="0" err="1"/>
              <a:t>organizmo</a:t>
            </a:r>
            <a:r>
              <a:rPr lang="en-GB" dirty="0"/>
              <a:t> </a:t>
            </a:r>
            <a:r>
              <a:rPr lang="en-GB" dirty="0" err="1"/>
              <a:t>funkcijų</a:t>
            </a:r>
            <a:r>
              <a:rPr lang="en-GB" dirty="0"/>
              <a:t> </a:t>
            </a:r>
            <a:r>
              <a:rPr lang="en-GB" dirty="0" err="1" smtClean="0"/>
              <a:t>vyksta</a:t>
            </a:r>
            <a:r>
              <a:rPr lang="en-GB" dirty="0" smtClean="0"/>
              <a:t> </a:t>
            </a:r>
            <a:r>
              <a:rPr lang="en-GB" dirty="0" err="1"/>
              <a:t>raumenų</a:t>
            </a:r>
            <a:r>
              <a:rPr lang="en-GB" dirty="0"/>
              <a:t> </a:t>
            </a:r>
            <a:r>
              <a:rPr lang="en-GB" dirty="0" err="1"/>
              <a:t>susitraukimo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atsipalaidavimo</a:t>
            </a:r>
            <a:r>
              <a:rPr lang="en-GB" dirty="0"/>
              <a:t> </a:t>
            </a:r>
            <a:r>
              <a:rPr lang="en-GB" dirty="0" err="1" smtClean="0"/>
              <a:t>dėka</a:t>
            </a:r>
            <a:r>
              <a:rPr lang="en-GB" dirty="0" smtClean="0"/>
              <a:t>.  </a:t>
            </a:r>
          </a:p>
          <a:p>
            <a:r>
              <a:rPr lang="en-GB" dirty="0" smtClean="0"/>
              <a:t> RAUMENYS:</a:t>
            </a:r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Išlaiko</a:t>
            </a:r>
            <a:r>
              <a:rPr lang="en-GB" dirty="0" smtClean="0"/>
              <a:t> </a:t>
            </a:r>
            <a:r>
              <a:rPr lang="en-GB" dirty="0" err="1"/>
              <a:t>kūną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vidaus</a:t>
            </a:r>
            <a:r>
              <a:rPr lang="en-GB" dirty="0"/>
              <a:t> </a:t>
            </a:r>
            <a:r>
              <a:rPr lang="en-GB" dirty="0" err="1"/>
              <a:t>organus</a:t>
            </a:r>
            <a:endParaRPr lang="en-GB" dirty="0"/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Suteikia</a:t>
            </a:r>
            <a:r>
              <a:rPr lang="en-GB" dirty="0" smtClean="0"/>
              <a:t> </a:t>
            </a:r>
            <a:r>
              <a:rPr lang="en-GB" dirty="0" err="1"/>
              <a:t>kūnui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jo </a:t>
            </a:r>
            <a:r>
              <a:rPr lang="en-GB" dirty="0" err="1"/>
              <a:t>atskiroms</a:t>
            </a:r>
            <a:r>
              <a:rPr lang="en-GB" dirty="0"/>
              <a:t> </a:t>
            </a:r>
            <a:r>
              <a:rPr lang="en-GB" dirty="0" err="1"/>
              <a:t>dalims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organams</a:t>
            </a:r>
            <a:r>
              <a:rPr lang="en-GB" dirty="0"/>
              <a:t> </a:t>
            </a:r>
            <a:r>
              <a:rPr lang="en-GB" dirty="0" err="1"/>
              <a:t>galimybę</a:t>
            </a:r>
            <a:r>
              <a:rPr lang="en-GB" dirty="0"/>
              <a:t> </a:t>
            </a:r>
            <a:r>
              <a:rPr lang="en-GB" dirty="0" err="1"/>
              <a:t>judėti</a:t>
            </a:r>
            <a:r>
              <a:rPr lang="en-GB" dirty="0"/>
              <a:t>. </a:t>
            </a:r>
            <a:r>
              <a:rPr lang="en-GB" dirty="0" err="1" smtClean="0"/>
              <a:t>Kūno</a:t>
            </a:r>
            <a:r>
              <a:rPr lang="en-GB" dirty="0" smtClean="0"/>
              <a:t> </a:t>
            </a:r>
            <a:r>
              <a:rPr lang="en-GB" dirty="0" err="1"/>
              <a:t>vertikalios</a:t>
            </a:r>
            <a:r>
              <a:rPr lang="en-GB" dirty="0"/>
              <a:t> </a:t>
            </a:r>
            <a:r>
              <a:rPr lang="en-GB" dirty="0" err="1"/>
              <a:t>padėties</a:t>
            </a:r>
            <a:r>
              <a:rPr lang="en-GB" dirty="0"/>
              <a:t> </a:t>
            </a:r>
            <a:r>
              <a:rPr lang="en-GB" dirty="0" err="1"/>
              <a:t>palaikymas</a:t>
            </a:r>
            <a:r>
              <a:rPr lang="en-GB" dirty="0"/>
              <a:t>, </a:t>
            </a:r>
            <a:r>
              <a:rPr lang="en-GB" dirty="0" err="1" smtClean="0"/>
              <a:t>įvairūs</a:t>
            </a:r>
            <a:r>
              <a:rPr lang="en-GB" dirty="0" smtClean="0"/>
              <a:t> </a:t>
            </a:r>
            <a:r>
              <a:rPr lang="en-GB" dirty="0" err="1"/>
              <a:t>judesiai</a:t>
            </a:r>
            <a:r>
              <a:rPr lang="en-GB" dirty="0"/>
              <a:t> - </a:t>
            </a:r>
            <a:r>
              <a:rPr lang="en-GB" dirty="0" err="1"/>
              <a:t>ėjimas</a:t>
            </a:r>
            <a:r>
              <a:rPr lang="en-GB" dirty="0"/>
              <a:t>, </a:t>
            </a:r>
            <a:r>
              <a:rPr lang="en-GB" dirty="0" err="1"/>
              <a:t>rašymas</a:t>
            </a:r>
            <a:r>
              <a:rPr lang="en-GB" dirty="0"/>
              <a:t>, </a:t>
            </a:r>
            <a:r>
              <a:rPr lang="en-GB" dirty="0" err="1"/>
              <a:t>kramtymas</a:t>
            </a:r>
            <a:r>
              <a:rPr lang="en-GB" dirty="0"/>
              <a:t>, </a:t>
            </a:r>
            <a:r>
              <a:rPr lang="en-GB" dirty="0" err="1"/>
              <a:t>kvėpavimas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kt. </a:t>
            </a:r>
            <a:r>
              <a:rPr lang="en-GB" dirty="0" err="1"/>
              <a:t>vidaus</a:t>
            </a:r>
            <a:r>
              <a:rPr lang="en-GB" dirty="0"/>
              <a:t> </a:t>
            </a:r>
            <a:r>
              <a:rPr lang="en-GB" dirty="0" err="1"/>
              <a:t>organų</a:t>
            </a:r>
            <a:r>
              <a:rPr lang="en-GB" dirty="0"/>
              <a:t> </a:t>
            </a:r>
            <a:r>
              <a:rPr lang="en-GB" dirty="0" err="1"/>
              <a:t>veikla</a:t>
            </a:r>
            <a:r>
              <a:rPr lang="en-GB" dirty="0"/>
              <a:t>: </a:t>
            </a:r>
            <a:r>
              <a:rPr lang="en-GB" dirty="0" err="1"/>
              <a:t>širdies</a:t>
            </a:r>
            <a:r>
              <a:rPr lang="en-GB" dirty="0"/>
              <a:t> </a:t>
            </a:r>
            <a:r>
              <a:rPr lang="en-GB" dirty="0" err="1"/>
              <a:t>plakimas</a:t>
            </a:r>
            <a:r>
              <a:rPr lang="en-GB" dirty="0"/>
              <a:t>, </a:t>
            </a:r>
            <a:r>
              <a:rPr lang="en-GB" dirty="0" err="1"/>
              <a:t>peristaltika</a:t>
            </a:r>
            <a:r>
              <a:rPr lang="en-GB" dirty="0"/>
              <a:t>, </a:t>
            </a:r>
            <a:r>
              <a:rPr lang="en-GB" dirty="0" err="1"/>
              <a:t>šlapinimasis</a:t>
            </a:r>
            <a:r>
              <a:rPr lang="en-GB" dirty="0"/>
              <a:t> </a:t>
            </a:r>
            <a:endParaRPr lang="en-GB" dirty="0" smtClean="0"/>
          </a:p>
          <a:p>
            <a:pPr lvl="0"/>
            <a:r>
              <a:rPr lang="en-GB" dirty="0"/>
              <a:t>-</a:t>
            </a:r>
            <a:r>
              <a:rPr lang="en-GB" dirty="0" err="1" smtClean="0"/>
              <a:t>Apsauginė</a:t>
            </a:r>
            <a:r>
              <a:rPr lang="en-GB" dirty="0" smtClean="0"/>
              <a:t> </a:t>
            </a:r>
            <a:r>
              <a:rPr lang="en-GB" dirty="0" err="1"/>
              <a:t>funkcija</a:t>
            </a:r>
            <a:r>
              <a:rPr lang="en-GB" dirty="0"/>
              <a:t>. </a:t>
            </a:r>
            <a:r>
              <a:rPr lang="en-GB" dirty="0" err="1"/>
              <a:t>Aplink</a:t>
            </a:r>
            <a:r>
              <a:rPr lang="en-GB" dirty="0"/>
              <a:t> </a:t>
            </a:r>
            <a:r>
              <a:rPr lang="en-GB" dirty="0" err="1"/>
              <a:t>pažeistą</a:t>
            </a:r>
            <a:r>
              <a:rPr lang="en-GB" dirty="0"/>
              <a:t> (</a:t>
            </a:r>
            <a:r>
              <a:rPr lang="en-GB" dirty="0" err="1"/>
              <a:t>perkrautą</a:t>
            </a:r>
            <a:r>
              <a:rPr lang="en-GB" dirty="0"/>
              <a:t>) </a:t>
            </a:r>
            <a:r>
              <a:rPr lang="en-GB" dirty="0" err="1"/>
              <a:t>segmentą</a:t>
            </a:r>
            <a:r>
              <a:rPr lang="en-GB" dirty="0"/>
              <a:t> </a:t>
            </a:r>
            <a:r>
              <a:rPr lang="en-GB" dirty="0" err="1"/>
              <a:t>raumenys</a:t>
            </a:r>
            <a:r>
              <a:rPr lang="en-GB" dirty="0"/>
              <a:t> </a:t>
            </a:r>
            <a:r>
              <a:rPr lang="en-GB" dirty="0" err="1"/>
              <a:t>įsitempia</a:t>
            </a:r>
            <a:r>
              <a:rPr lang="en-GB" dirty="0"/>
              <a:t>,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jį</a:t>
            </a:r>
            <a:r>
              <a:rPr lang="en-GB" dirty="0"/>
              <a:t> </a:t>
            </a:r>
            <a:r>
              <a:rPr lang="en-GB" dirty="0" err="1"/>
              <a:t>apsaugodami</a:t>
            </a:r>
            <a:r>
              <a:rPr lang="en-GB" dirty="0"/>
              <a:t> </a:t>
            </a:r>
            <a:r>
              <a:rPr lang="en-GB" dirty="0" err="1"/>
              <a:t>nuo</a:t>
            </a:r>
            <a:r>
              <a:rPr lang="en-GB" dirty="0"/>
              <a:t> </a:t>
            </a:r>
            <a:r>
              <a:rPr lang="en-GB" dirty="0" err="1"/>
              <a:t>dar</a:t>
            </a:r>
            <a:r>
              <a:rPr lang="en-GB" dirty="0"/>
              <a:t> </a:t>
            </a:r>
            <a:r>
              <a:rPr lang="en-GB" dirty="0" err="1"/>
              <a:t>didesnių</a:t>
            </a:r>
            <a:r>
              <a:rPr lang="en-GB" dirty="0"/>
              <a:t> </a:t>
            </a:r>
            <a:r>
              <a:rPr lang="en-GB" dirty="0" err="1"/>
              <a:t>perkrovimų</a:t>
            </a:r>
            <a:r>
              <a:rPr lang="en-GB" dirty="0"/>
              <a:t>. </a:t>
            </a:r>
            <a:r>
              <a:rPr lang="en-GB" dirty="0" smtClean="0"/>
              <a:t>(</a:t>
            </a:r>
            <a:r>
              <a:rPr lang="en-GB" dirty="0" err="1"/>
              <a:t>apie</a:t>
            </a:r>
            <a:r>
              <a:rPr lang="en-GB" dirty="0"/>
              <a:t> 70 proc</a:t>
            </a:r>
            <a:r>
              <a:rPr lang="en-GB" dirty="0" smtClean="0"/>
              <a:t>. </a:t>
            </a:r>
            <a:r>
              <a:rPr lang="en-GB" dirty="0" err="1"/>
              <a:t>s</a:t>
            </a:r>
            <a:r>
              <a:rPr lang="en-GB" dirty="0" err="1" smtClean="0"/>
              <a:t>kausmų</a:t>
            </a:r>
            <a:r>
              <a:rPr lang="en-GB" dirty="0" smtClean="0"/>
              <a:t> </a:t>
            </a:r>
            <a:r>
              <a:rPr lang="en-GB" dirty="0" err="1" smtClean="0"/>
              <a:t>yra</a:t>
            </a:r>
            <a:r>
              <a:rPr lang="en-GB" dirty="0" smtClean="0"/>
              <a:t> </a:t>
            </a:r>
            <a:r>
              <a:rPr lang="en-GB" dirty="0" err="1"/>
              <a:t>raumenų</a:t>
            </a:r>
            <a:r>
              <a:rPr lang="en-GB" dirty="0"/>
              <a:t> </a:t>
            </a:r>
            <a:r>
              <a:rPr lang="en-GB" dirty="0" err="1"/>
              <a:t>raiščių</a:t>
            </a:r>
            <a:r>
              <a:rPr lang="en-GB" dirty="0"/>
              <a:t> </a:t>
            </a:r>
            <a:r>
              <a:rPr lang="en-GB" dirty="0" err="1"/>
              <a:t>kilmės</a:t>
            </a:r>
            <a:r>
              <a:rPr lang="en-GB" dirty="0"/>
              <a:t>)</a:t>
            </a:r>
          </a:p>
          <a:p>
            <a:pPr lvl="0"/>
            <a:r>
              <a:rPr lang="en-GB" dirty="0" smtClean="0"/>
              <a:t>-</a:t>
            </a:r>
            <a:r>
              <a:rPr lang="en-GB" dirty="0" err="1" smtClean="0"/>
              <a:t>Dalyvauja</a:t>
            </a:r>
            <a:r>
              <a:rPr lang="en-GB" dirty="0" smtClean="0"/>
              <a:t> </a:t>
            </a:r>
            <a:r>
              <a:rPr lang="en-GB" dirty="0" err="1"/>
              <a:t>kraujo</a:t>
            </a:r>
            <a:r>
              <a:rPr lang="en-GB" dirty="0"/>
              <a:t> </a:t>
            </a:r>
            <a:r>
              <a:rPr lang="en-GB" dirty="0" err="1"/>
              <a:t>apytakoje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Raumenys</a:t>
            </a:r>
            <a:r>
              <a:rPr lang="en-GB" dirty="0"/>
              <a:t> </a:t>
            </a:r>
            <a:r>
              <a:rPr lang="en-GB" dirty="0" err="1"/>
              <a:t>dirbdami</a:t>
            </a:r>
            <a:r>
              <a:rPr lang="en-GB" dirty="0"/>
              <a:t> </a:t>
            </a:r>
            <a:r>
              <a:rPr lang="en-GB" dirty="0" err="1"/>
              <a:t>gamina</a:t>
            </a:r>
            <a:r>
              <a:rPr lang="en-GB" dirty="0"/>
              <a:t> </a:t>
            </a:r>
            <a:r>
              <a:rPr lang="en-GB" dirty="0" err="1"/>
              <a:t>šilumą</a:t>
            </a:r>
            <a:r>
              <a:rPr lang="en-GB" dirty="0"/>
              <a:t>, </a:t>
            </a:r>
            <a:r>
              <a:rPr lang="en-GB" dirty="0" err="1" smtClean="0"/>
              <a:t>termoreguliacijoje</a:t>
            </a:r>
            <a:r>
              <a:rPr lang="en-GB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skeleto</a:t>
            </a:r>
            <a:r>
              <a:rPr lang="en-GB" dirty="0"/>
              <a:t>, </a:t>
            </a:r>
            <a:r>
              <a:rPr lang="en-GB" dirty="0" err="1" smtClean="0"/>
              <a:t>visceraliniai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vidaus</a:t>
            </a:r>
            <a:r>
              <a:rPr lang="en-GB" dirty="0"/>
              <a:t> </a:t>
            </a:r>
            <a:r>
              <a:rPr lang="en-GB" dirty="0" err="1"/>
              <a:t>organų</a:t>
            </a:r>
            <a:r>
              <a:rPr lang="en-GB" dirty="0"/>
              <a:t>)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širdies</a:t>
            </a:r>
            <a:r>
              <a:rPr lang="en-GB" dirty="0"/>
              <a:t> </a:t>
            </a:r>
            <a:r>
              <a:rPr lang="en-GB" dirty="0" err="1" smtClean="0"/>
              <a:t>raumenys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613"/>
            <a:ext cx="10515600" cy="492335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 smtClean="0"/>
              <a:t>Skeleto</a:t>
            </a:r>
            <a:r>
              <a:rPr lang="en-US" b="1" dirty="0" smtClean="0"/>
              <a:t> </a:t>
            </a:r>
            <a:r>
              <a:rPr lang="en-GB" b="1" dirty="0" err="1" smtClean="0"/>
              <a:t>raumenų</a:t>
            </a:r>
            <a:r>
              <a:rPr lang="en-GB" b="1" dirty="0" smtClean="0"/>
              <a:t> </a:t>
            </a:r>
            <a:r>
              <a:rPr lang="en-GB" b="1" dirty="0" err="1"/>
              <a:t>yra</a:t>
            </a:r>
            <a:r>
              <a:rPr lang="en-GB" b="1" dirty="0"/>
              <a:t> du </a:t>
            </a:r>
            <a:r>
              <a:rPr lang="en-GB" b="1" dirty="0" err="1"/>
              <a:t>tipai</a:t>
            </a:r>
            <a:r>
              <a:rPr lang="en-GB" dirty="0"/>
              <a:t>: </a:t>
            </a:r>
            <a:r>
              <a:rPr lang="en-GB" dirty="0" err="1"/>
              <a:t>faziniai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toniniai</a:t>
            </a:r>
            <a:r>
              <a:rPr lang="en-GB" dirty="0"/>
              <a:t> </a:t>
            </a:r>
            <a:r>
              <a:rPr lang="en-GB" dirty="0" err="1" smtClean="0"/>
              <a:t>raumenys</a:t>
            </a:r>
            <a:r>
              <a:rPr lang="en-GB" dirty="0"/>
              <a:t>. </a:t>
            </a:r>
            <a:r>
              <a:rPr lang="en-GB" dirty="0" err="1"/>
              <a:t>Raumenų</a:t>
            </a:r>
            <a:r>
              <a:rPr lang="en-GB" dirty="0"/>
              <a:t> </a:t>
            </a:r>
            <a:r>
              <a:rPr lang="en-GB" dirty="0" err="1"/>
              <a:t>fazinis</a:t>
            </a:r>
            <a:r>
              <a:rPr lang="en-GB" dirty="0"/>
              <a:t> </a:t>
            </a:r>
            <a:r>
              <a:rPr lang="en-GB" dirty="0" err="1"/>
              <a:t>susitraukimas</a:t>
            </a:r>
            <a:r>
              <a:rPr lang="en-GB" dirty="0"/>
              <a:t> </a:t>
            </a:r>
            <a:r>
              <a:rPr lang="en-GB" dirty="0" err="1"/>
              <a:t>užtikrina</a:t>
            </a:r>
            <a:r>
              <a:rPr lang="en-GB" dirty="0"/>
              <a:t> </a:t>
            </a:r>
            <a:r>
              <a:rPr lang="en-GB" dirty="0" err="1"/>
              <a:t>struktūros</a:t>
            </a:r>
            <a:r>
              <a:rPr lang="en-GB" dirty="0"/>
              <a:t>, </a:t>
            </a:r>
            <a:r>
              <a:rPr lang="en-GB" dirty="0" err="1"/>
              <a:t>prie</a:t>
            </a:r>
            <a:r>
              <a:rPr lang="en-GB" dirty="0"/>
              <a:t> </a:t>
            </a:r>
            <a:r>
              <a:rPr lang="en-GB" dirty="0" err="1"/>
              <a:t>kurios</a:t>
            </a:r>
            <a:r>
              <a:rPr lang="en-GB" dirty="0"/>
              <a:t> </a:t>
            </a:r>
            <a:r>
              <a:rPr lang="en-GB" dirty="0" err="1"/>
              <a:t>tvirtinasi</a:t>
            </a:r>
            <a:r>
              <a:rPr lang="en-GB" dirty="0"/>
              <a:t> </a:t>
            </a:r>
            <a:r>
              <a:rPr lang="en-GB" dirty="0" err="1"/>
              <a:t>raumuo</a:t>
            </a:r>
            <a:r>
              <a:rPr lang="en-GB" dirty="0"/>
              <a:t>, </a:t>
            </a:r>
            <a:r>
              <a:rPr lang="en-GB" dirty="0" err="1"/>
              <a:t>judesį</a:t>
            </a:r>
            <a:r>
              <a:rPr lang="en-GB" dirty="0"/>
              <a:t>. </a:t>
            </a:r>
            <a:r>
              <a:rPr lang="en-GB" dirty="0" err="1"/>
              <a:t>Faziniai</a:t>
            </a:r>
            <a:r>
              <a:rPr lang="en-GB" dirty="0"/>
              <a:t> </a:t>
            </a:r>
            <a:r>
              <a:rPr lang="en-GB" dirty="0" err="1"/>
              <a:t>raumenys</a:t>
            </a:r>
            <a:r>
              <a:rPr lang="en-GB" dirty="0"/>
              <a:t> </a:t>
            </a:r>
            <a:r>
              <a:rPr lang="en-GB" dirty="0" err="1"/>
              <a:t>didžiąja</a:t>
            </a:r>
            <a:r>
              <a:rPr lang="en-GB" dirty="0"/>
              <a:t> </a:t>
            </a:r>
            <a:r>
              <a:rPr lang="en-GB" dirty="0" err="1"/>
              <a:t>dalimi</a:t>
            </a:r>
            <a:r>
              <a:rPr lang="en-GB" dirty="0"/>
              <a:t> </a:t>
            </a:r>
            <a:r>
              <a:rPr lang="en-GB" dirty="0" err="1"/>
              <a:t>susideda</a:t>
            </a:r>
            <a:r>
              <a:rPr lang="en-GB" dirty="0"/>
              <a:t> </a:t>
            </a:r>
            <a:r>
              <a:rPr lang="en-GB" dirty="0" err="1"/>
              <a:t>iš</a:t>
            </a:r>
            <a:r>
              <a:rPr lang="en-GB" dirty="0"/>
              <a:t> </a:t>
            </a:r>
            <a:r>
              <a:rPr lang="en-GB" dirty="0" err="1"/>
              <a:t>taip</a:t>
            </a:r>
            <a:r>
              <a:rPr lang="en-GB" dirty="0"/>
              <a:t> </a:t>
            </a:r>
            <a:r>
              <a:rPr lang="en-GB" dirty="0" err="1"/>
              <a:t>vadinamų</a:t>
            </a:r>
            <a:r>
              <a:rPr lang="en-GB" dirty="0"/>
              <a:t> "</a:t>
            </a:r>
            <a:r>
              <a:rPr lang="en-GB" dirty="0" err="1"/>
              <a:t>greitųjų</a:t>
            </a:r>
            <a:r>
              <a:rPr lang="en-GB" dirty="0"/>
              <a:t> </a:t>
            </a:r>
            <a:r>
              <a:rPr lang="en-GB" dirty="0" err="1"/>
              <a:t>skaidulų</a:t>
            </a:r>
            <a:r>
              <a:rPr lang="en-GB" dirty="0"/>
              <a:t>, </a:t>
            </a:r>
            <a:r>
              <a:rPr lang="en-GB" dirty="0" err="1"/>
              <a:t>sugebančių</a:t>
            </a:r>
            <a:r>
              <a:rPr lang="en-GB" dirty="0"/>
              <a:t> </a:t>
            </a:r>
            <a:r>
              <a:rPr lang="en-GB" dirty="0" err="1"/>
              <a:t>staigiai</a:t>
            </a:r>
            <a:r>
              <a:rPr lang="en-GB" dirty="0"/>
              <a:t> </a:t>
            </a:r>
            <a:r>
              <a:rPr lang="en-GB" dirty="0" err="1"/>
              <a:t>susitraukti</a:t>
            </a:r>
            <a:r>
              <a:rPr lang="en-GB" dirty="0"/>
              <a:t> </a:t>
            </a:r>
            <a:endParaRPr lang="en-GB" dirty="0" smtClean="0"/>
          </a:p>
          <a:p>
            <a:pPr algn="just"/>
            <a:r>
              <a:rPr lang="en-GB" dirty="0" err="1" smtClean="0"/>
              <a:t>Toninio</a:t>
            </a:r>
            <a:r>
              <a:rPr lang="en-GB" dirty="0" smtClean="0"/>
              <a:t> </a:t>
            </a:r>
            <a:r>
              <a:rPr lang="en-GB" dirty="0" err="1"/>
              <a:t>susitraukimo</a:t>
            </a:r>
            <a:r>
              <a:rPr lang="en-GB" dirty="0"/>
              <a:t> </a:t>
            </a:r>
            <a:r>
              <a:rPr lang="en-GB" dirty="0" err="1"/>
              <a:t>atveju</a:t>
            </a:r>
            <a:r>
              <a:rPr lang="en-GB" dirty="0"/>
              <a:t> </a:t>
            </a:r>
            <a:r>
              <a:rPr lang="en-GB" dirty="0" err="1"/>
              <a:t>atskiros</a:t>
            </a:r>
            <a:r>
              <a:rPr lang="en-GB" dirty="0"/>
              <a:t> </a:t>
            </a:r>
            <a:r>
              <a:rPr lang="en-GB" dirty="0" err="1"/>
              <a:t>raumenų</a:t>
            </a:r>
            <a:r>
              <a:rPr lang="en-GB" dirty="0"/>
              <a:t> </a:t>
            </a:r>
            <a:r>
              <a:rPr lang="en-GB" dirty="0" err="1"/>
              <a:t>skaidulos</a:t>
            </a:r>
            <a:r>
              <a:rPr lang="en-GB" dirty="0"/>
              <a:t> </a:t>
            </a:r>
            <a:r>
              <a:rPr lang="en-GB" dirty="0" err="1"/>
              <a:t>dirba</a:t>
            </a:r>
            <a:r>
              <a:rPr lang="en-GB" dirty="0"/>
              <a:t> </a:t>
            </a:r>
            <a:r>
              <a:rPr lang="en-GB" dirty="0" err="1"/>
              <a:t>asinchroniškai</a:t>
            </a:r>
            <a:r>
              <a:rPr lang="en-GB" dirty="0"/>
              <a:t> – tai </a:t>
            </a:r>
            <a:r>
              <a:rPr lang="en-GB" dirty="0" err="1"/>
              <a:t>įsitempia</a:t>
            </a:r>
            <a:r>
              <a:rPr lang="en-GB" dirty="0"/>
              <a:t>, tai </a:t>
            </a:r>
            <a:r>
              <a:rPr lang="en-GB" dirty="0" err="1"/>
              <a:t>atsipalaiduoja</a:t>
            </a:r>
            <a:r>
              <a:rPr lang="en-GB" dirty="0"/>
              <a:t>, </a:t>
            </a:r>
            <a:r>
              <a:rPr lang="en-GB" dirty="0" err="1"/>
              <a:t>todėl</a:t>
            </a:r>
            <a:r>
              <a:rPr lang="en-GB" dirty="0"/>
              <a:t> </a:t>
            </a:r>
            <a:r>
              <a:rPr lang="en-GB" dirty="0" err="1"/>
              <a:t>raumens</a:t>
            </a:r>
            <a:r>
              <a:rPr lang="en-GB" dirty="0"/>
              <a:t> </a:t>
            </a:r>
            <a:r>
              <a:rPr lang="en-GB" dirty="0" err="1"/>
              <a:t>įtempimas</a:t>
            </a:r>
            <a:r>
              <a:rPr lang="en-GB" dirty="0"/>
              <a:t> </a:t>
            </a:r>
            <a:r>
              <a:rPr lang="en-GB" dirty="0" err="1"/>
              <a:t>gali</a:t>
            </a:r>
            <a:r>
              <a:rPr lang="en-GB" dirty="0"/>
              <a:t> </a:t>
            </a:r>
            <a:r>
              <a:rPr lang="en-GB" dirty="0" err="1"/>
              <a:t>būti</a:t>
            </a:r>
            <a:r>
              <a:rPr lang="en-GB" dirty="0"/>
              <a:t> </a:t>
            </a:r>
            <a:r>
              <a:rPr lang="en-GB" dirty="0" err="1"/>
              <a:t>palaikomas</a:t>
            </a:r>
            <a:r>
              <a:rPr lang="en-GB" dirty="0"/>
              <a:t> </a:t>
            </a:r>
            <a:r>
              <a:rPr lang="en-GB" dirty="0" err="1"/>
              <a:t>ilgą</a:t>
            </a:r>
            <a:r>
              <a:rPr lang="en-GB" dirty="0"/>
              <a:t> </a:t>
            </a:r>
            <a:r>
              <a:rPr lang="en-GB" dirty="0" err="1"/>
              <a:t>laiką</a:t>
            </a:r>
            <a:r>
              <a:rPr lang="en-GB" dirty="0"/>
              <a:t>. </a:t>
            </a:r>
            <a:r>
              <a:rPr lang="en-GB" b="1" dirty="0" err="1" smtClean="0"/>
              <a:t>Posturaliniai</a:t>
            </a:r>
            <a:r>
              <a:rPr lang="en-GB" dirty="0" smtClean="0"/>
              <a:t> </a:t>
            </a:r>
            <a:r>
              <a:rPr lang="en-GB" dirty="0" err="1"/>
              <a:t>raumenys</a:t>
            </a:r>
            <a:r>
              <a:rPr lang="en-GB" dirty="0"/>
              <a:t> </a:t>
            </a:r>
            <a:r>
              <a:rPr lang="en-GB" dirty="0" err="1"/>
              <a:t>palaiko</a:t>
            </a:r>
            <a:r>
              <a:rPr lang="en-GB" dirty="0"/>
              <a:t> </a:t>
            </a:r>
            <a:r>
              <a:rPr lang="en-GB" dirty="0" err="1"/>
              <a:t>laikyseną</a:t>
            </a:r>
            <a:r>
              <a:rPr lang="en-GB" dirty="0"/>
              <a:t> - </a:t>
            </a:r>
            <a:r>
              <a:rPr lang="en-GB" dirty="0" err="1"/>
              <a:t>kūną</a:t>
            </a:r>
            <a:r>
              <a:rPr lang="en-GB" dirty="0"/>
              <a:t> </a:t>
            </a:r>
            <a:r>
              <a:rPr lang="en-GB" dirty="0" err="1"/>
              <a:t>išlaiko</a:t>
            </a:r>
            <a:r>
              <a:rPr lang="en-GB" dirty="0"/>
              <a:t> </a:t>
            </a:r>
            <a:r>
              <a:rPr lang="en-GB" dirty="0" err="1"/>
              <a:t>vertikalioje</a:t>
            </a:r>
            <a:r>
              <a:rPr lang="en-GB" dirty="0"/>
              <a:t> </a:t>
            </a:r>
            <a:r>
              <a:rPr lang="en-GB" dirty="0" err="1"/>
              <a:t>padėtyje</a:t>
            </a:r>
            <a:r>
              <a:rPr lang="en-GB" dirty="0"/>
              <a:t>. </a:t>
            </a:r>
            <a:r>
              <a:rPr lang="en-GB" dirty="0" err="1" smtClean="0"/>
              <a:t>Šie</a:t>
            </a:r>
            <a:r>
              <a:rPr lang="en-GB" dirty="0" smtClean="0"/>
              <a:t> </a:t>
            </a:r>
            <a:r>
              <a:rPr lang="en-GB" dirty="0" err="1"/>
              <a:t>raumenys</a:t>
            </a:r>
            <a:r>
              <a:rPr lang="en-GB" dirty="0"/>
              <a:t> </a:t>
            </a:r>
            <a:r>
              <a:rPr lang="en-GB" dirty="0" err="1"/>
              <a:t>didžia</a:t>
            </a:r>
            <a:r>
              <a:rPr lang="en-GB" dirty="0"/>
              <a:t> </a:t>
            </a:r>
            <a:r>
              <a:rPr lang="en-GB" dirty="0" err="1"/>
              <a:t>dalimi</a:t>
            </a:r>
            <a:r>
              <a:rPr lang="en-GB" dirty="0"/>
              <a:t> </a:t>
            </a:r>
            <a:r>
              <a:rPr lang="en-GB" dirty="0" err="1"/>
              <a:t>sudaryti</a:t>
            </a:r>
            <a:r>
              <a:rPr lang="en-GB" dirty="0"/>
              <a:t> </a:t>
            </a:r>
            <a:r>
              <a:rPr lang="en-GB" dirty="0" err="1"/>
              <a:t>iš</a:t>
            </a:r>
            <a:r>
              <a:rPr lang="en-GB" dirty="0"/>
              <a:t>, </a:t>
            </a:r>
            <a:r>
              <a:rPr lang="en-GB" dirty="0" err="1"/>
              <a:t>taip</a:t>
            </a:r>
            <a:r>
              <a:rPr lang="en-GB" dirty="0"/>
              <a:t> </a:t>
            </a:r>
            <a:r>
              <a:rPr lang="en-GB" dirty="0" err="1"/>
              <a:t>vadinamų</a:t>
            </a:r>
            <a:r>
              <a:rPr lang="en-GB" dirty="0"/>
              <a:t>, "</a:t>
            </a:r>
            <a:r>
              <a:rPr lang="en-GB" dirty="0" err="1"/>
              <a:t>lėtųjų</a:t>
            </a:r>
            <a:r>
              <a:rPr lang="en-GB" dirty="0"/>
              <a:t> </a:t>
            </a:r>
            <a:r>
              <a:rPr lang="en-GB" dirty="0" err="1"/>
              <a:t>skaidulų</a:t>
            </a:r>
            <a:r>
              <a:rPr lang="en-GB" dirty="0"/>
              <a:t>", </a:t>
            </a:r>
            <a:r>
              <a:rPr lang="en-GB" dirty="0" err="1"/>
              <a:t>jie</a:t>
            </a:r>
            <a:r>
              <a:rPr lang="en-GB" dirty="0"/>
              <a:t> </a:t>
            </a:r>
            <a:r>
              <a:rPr lang="en-GB" dirty="0" err="1"/>
              <a:t>gerai</a:t>
            </a:r>
            <a:r>
              <a:rPr lang="en-GB" dirty="0"/>
              <a:t> </a:t>
            </a:r>
            <a:r>
              <a:rPr lang="en-GB" dirty="0" err="1"/>
              <a:t>kapiliarizuoti</a:t>
            </a:r>
            <a:r>
              <a:rPr lang="en-GB" dirty="0"/>
              <a:t> (</a:t>
            </a:r>
            <a:r>
              <a:rPr lang="en-GB" dirty="0" err="1"/>
              <a:t>gerai</a:t>
            </a:r>
            <a:r>
              <a:rPr lang="en-GB" dirty="0"/>
              <a:t> </a:t>
            </a:r>
            <a:r>
              <a:rPr lang="en-GB" dirty="0" err="1"/>
              <a:t>aprūpinami</a:t>
            </a:r>
            <a:r>
              <a:rPr lang="en-GB" dirty="0"/>
              <a:t> </a:t>
            </a:r>
            <a:r>
              <a:rPr lang="en-GB" dirty="0" err="1"/>
              <a:t>krauju</a:t>
            </a:r>
            <a:r>
              <a:rPr lang="en-GB" dirty="0"/>
              <a:t>, o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juo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maistinėmis</a:t>
            </a:r>
            <a:r>
              <a:rPr lang="en-GB" dirty="0"/>
              <a:t> </a:t>
            </a:r>
            <a:r>
              <a:rPr lang="en-GB" dirty="0" err="1"/>
              <a:t>medžiagomis</a:t>
            </a:r>
            <a:r>
              <a:rPr lang="en-GB" dirty="0"/>
              <a:t>), </a:t>
            </a:r>
            <a:r>
              <a:rPr lang="en-GB" dirty="0" err="1"/>
              <a:t>todėl</a:t>
            </a:r>
            <a:r>
              <a:rPr lang="en-GB" dirty="0"/>
              <a:t> </a:t>
            </a:r>
            <a:r>
              <a:rPr lang="en-GB" dirty="0" err="1"/>
              <a:t>gali</a:t>
            </a:r>
            <a:r>
              <a:rPr lang="en-GB" dirty="0"/>
              <a:t> </a:t>
            </a:r>
            <a:r>
              <a:rPr lang="en-GB" dirty="0" err="1"/>
              <a:t>ilgai</a:t>
            </a:r>
            <a:r>
              <a:rPr lang="en-GB" dirty="0"/>
              <a:t> </a:t>
            </a:r>
            <a:r>
              <a:rPr lang="en-GB" dirty="0" err="1"/>
              <a:t>dirbti</a:t>
            </a:r>
            <a:r>
              <a:rPr lang="en-GB" dirty="0"/>
              <a:t> </a:t>
            </a:r>
            <a:r>
              <a:rPr lang="en-GB" dirty="0" err="1"/>
              <a:t>nenuvargdami</a:t>
            </a:r>
            <a:r>
              <a:rPr lang="en-GB" dirty="0"/>
              <a:t>. </a:t>
            </a:r>
            <a:r>
              <a:rPr lang="en-GB" dirty="0" err="1"/>
              <a:t>Jiems</a:t>
            </a:r>
            <a:r>
              <a:rPr lang="en-GB" dirty="0"/>
              <a:t> </a:t>
            </a:r>
            <a:r>
              <a:rPr lang="en-GB" dirty="0" err="1"/>
              <a:t>būdingas</a:t>
            </a:r>
            <a:r>
              <a:rPr lang="en-GB" dirty="0"/>
              <a:t> </a:t>
            </a:r>
            <a:r>
              <a:rPr lang="en-GB" dirty="0" err="1"/>
              <a:t>lėtas</a:t>
            </a:r>
            <a:r>
              <a:rPr lang="en-GB" dirty="0"/>
              <a:t> </a:t>
            </a:r>
            <a:r>
              <a:rPr lang="en-GB" dirty="0" err="1"/>
              <a:t>laktato</a:t>
            </a:r>
            <a:r>
              <a:rPr lang="en-GB" dirty="0"/>
              <a:t> </a:t>
            </a:r>
            <a:r>
              <a:rPr lang="en-GB" dirty="0" err="1"/>
              <a:t>kaupimosi</a:t>
            </a:r>
            <a:r>
              <a:rPr lang="en-GB" dirty="0"/>
              <a:t> </a:t>
            </a:r>
            <a:r>
              <a:rPr lang="en-GB" dirty="0" err="1"/>
              <a:t>greitis</a:t>
            </a:r>
            <a:r>
              <a:rPr lang="en-GB" dirty="0"/>
              <a:t>. 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9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Turime</a:t>
            </a:r>
            <a:r>
              <a:rPr lang="en-US" b="1" dirty="0" smtClean="0"/>
              <a:t> 2 </a:t>
            </a:r>
            <a:r>
              <a:rPr lang="en-US" b="1" dirty="0" err="1" smtClean="0"/>
              <a:t>viename</a:t>
            </a:r>
            <a:r>
              <a:rPr lang="en-US" b="1" dirty="0" smtClean="0"/>
              <a:t>- </a:t>
            </a:r>
            <a:r>
              <a:rPr lang="en-US" b="1" dirty="0" err="1" smtClean="0"/>
              <a:t>smegenų</a:t>
            </a:r>
            <a:r>
              <a:rPr lang="en-US" b="1" dirty="0" smtClean="0"/>
              <a:t> </a:t>
            </a:r>
            <a:r>
              <a:rPr lang="en-US" b="1" dirty="0" err="1" smtClean="0"/>
              <a:t>veiklos</a:t>
            </a:r>
            <a:r>
              <a:rPr lang="en-US" b="1" dirty="0" smtClean="0"/>
              <a:t> </a:t>
            </a:r>
            <a:r>
              <a:rPr lang="en-US" b="1" dirty="0" err="1" smtClean="0"/>
              <a:t>ypatumai</a:t>
            </a:r>
            <a:r>
              <a:rPr lang="en-US" b="1" dirty="0" smtClean="0"/>
              <a:t> </a:t>
            </a:r>
            <a:r>
              <a:rPr lang="en-US" b="1" dirty="0" err="1" smtClean="0"/>
              <a:t>ir</a:t>
            </a:r>
            <a:r>
              <a:rPr lang="en-US" b="1" dirty="0" smtClean="0"/>
              <a:t> </a:t>
            </a:r>
            <a:r>
              <a:rPr lang="en-US" b="1" dirty="0" err="1" smtClean="0"/>
              <a:t>paprasčiausia</a:t>
            </a:r>
            <a:r>
              <a:rPr lang="en-US" b="1" dirty="0" smtClean="0"/>
              <a:t> </a:t>
            </a:r>
            <a:r>
              <a:rPr lang="en-US" b="1" dirty="0" err="1" smtClean="0"/>
              <a:t>masažo</a:t>
            </a:r>
            <a:r>
              <a:rPr lang="en-US" b="1" dirty="0" smtClean="0"/>
              <a:t> </a:t>
            </a:r>
            <a:r>
              <a:rPr lang="en-US" b="1" dirty="0" err="1" smtClean="0"/>
              <a:t>technika</a:t>
            </a:r>
            <a:r>
              <a:rPr lang="en-US" b="1" dirty="0" smtClean="0"/>
              <a:t> </a:t>
            </a:r>
            <a:r>
              <a:rPr lang="en-US" b="1" dirty="0" err="1" smtClean="0"/>
              <a:t>gyvenime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Pagal</a:t>
            </a:r>
            <a:r>
              <a:rPr lang="en-US" dirty="0" smtClean="0"/>
              <a:t> </a:t>
            </a:r>
            <a:r>
              <a:rPr lang="en-US" dirty="0" err="1" smtClean="0"/>
              <a:t>Darvino</a:t>
            </a:r>
            <a:r>
              <a:rPr lang="en-US" dirty="0" smtClean="0"/>
              <a:t> </a:t>
            </a:r>
            <a:r>
              <a:rPr lang="en-US" dirty="0" err="1" smtClean="0"/>
              <a:t>evoliucijos</a:t>
            </a:r>
            <a:r>
              <a:rPr lang="en-US" dirty="0" smtClean="0"/>
              <a:t> </a:t>
            </a:r>
            <a:r>
              <a:rPr lang="en-US" dirty="0" err="1" smtClean="0"/>
              <a:t>teoriją</a:t>
            </a:r>
            <a:r>
              <a:rPr lang="en-US" dirty="0" smtClean="0"/>
              <a:t> </a:t>
            </a:r>
            <a:r>
              <a:rPr lang="en-US" dirty="0" err="1" smtClean="0"/>
              <a:t>žuvis</a:t>
            </a:r>
            <a:r>
              <a:rPr lang="en-US" dirty="0" smtClean="0"/>
              <a:t> </a:t>
            </a:r>
            <a:r>
              <a:rPr lang="en-US" dirty="0" err="1" smtClean="0"/>
              <a:t>evoliucionavo</a:t>
            </a:r>
            <a:r>
              <a:rPr lang="en-US" dirty="0" smtClean="0"/>
              <a:t> </a:t>
            </a:r>
            <a:r>
              <a:rPr lang="en-US" dirty="0" err="1" smtClean="0"/>
              <a:t>į</a:t>
            </a:r>
            <a:r>
              <a:rPr lang="en-US" dirty="0" smtClean="0"/>
              <a:t> </a:t>
            </a:r>
            <a:r>
              <a:rPr lang="en-US" dirty="0" err="1" smtClean="0"/>
              <a:t>roplius</a:t>
            </a:r>
            <a:r>
              <a:rPr lang="en-US" dirty="0" smtClean="0"/>
              <a:t>, tie </a:t>
            </a:r>
            <a:r>
              <a:rPr lang="en-US" dirty="0" err="1" smtClean="0"/>
              <a:t>į</a:t>
            </a:r>
            <a:r>
              <a:rPr lang="en-US" dirty="0" smtClean="0"/>
              <a:t> </a:t>
            </a:r>
            <a:r>
              <a:rPr lang="en-US" dirty="0" err="1" smtClean="0"/>
              <a:t>žinduolius</a:t>
            </a:r>
            <a:r>
              <a:rPr lang="en-US" dirty="0" smtClean="0"/>
              <a:t>, </a:t>
            </a:r>
            <a:r>
              <a:rPr lang="en-US" dirty="0" err="1" smtClean="0"/>
              <a:t>pastarieji</a:t>
            </a:r>
            <a:r>
              <a:rPr lang="en-US" dirty="0" smtClean="0"/>
              <a:t> </a:t>
            </a:r>
            <a:r>
              <a:rPr lang="en-US" dirty="0" err="1" smtClean="0"/>
              <a:t>į</a:t>
            </a:r>
            <a:r>
              <a:rPr lang="en-US" dirty="0" smtClean="0"/>
              <a:t> </a:t>
            </a:r>
            <a:r>
              <a:rPr lang="en-US" dirty="0" err="1" smtClean="0"/>
              <a:t>žmogų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Grubiai</a:t>
            </a:r>
            <a:r>
              <a:rPr lang="en-US" dirty="0" smtClean="0"/>
              <a:t>, </a:t>
            </a:r>
            <a:r>
              <a:rPr lang="en-US" dirty="0" err="1" smtClean="0"/>
              <a:t>smegenų</a:t>
            </a:r>
            <a:r>
              <a:rPr lang="en-US" dirty="0" smtClean="0"/>
              <a:t> </a:t>
            </a:r>
            <a:r>
              <a:rPr lang="en-US" dirty="0" err="1" smtClean="0"/>
              <a:t>sluoksniai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roplio</a:t>
            </a:r>
            <a:r>
              <a:rPr lang="en-US" dirty="0" smtClean="0"/>
              <a:t>- </a:t>
            </a:r>
            <a:r>
              <a:rPr lang="en-US" dirty="0" err="1" smtClean="0"/>
              <a:t>žinduolio</a:t>
            </a:r>
            <a:r>
              <a:rPr lang="en-US" dirty="0" smtClean="0"/>
              <a:t>- </a:t>
            </a:r>
            <a:r>
              <a:rPr lang="en-US" dirty="0" err="1" smtClean="0"/>
              <a:t>žmogaus</a:t>
            </a:r>
            <a:endParaRPr lang="en-US" dirty="0" smtClean="0"/>
          </a:p>
          <a:p>
            <a:r>
              <a:rPr lang="en-US" dirty="0" err="1" smtClean="0"/>
              <a:t>Roplio</a:t>
            </a:r>
            <a:r>
              <a:rPr lang="en-US" dirty="0" smtClean="0"/>
              <a:t> </a:t>
            </a:r>
            <a:r>
              <a:rPr lang="en-US" dirty="0" err="1" smtClean="0"/>
              <a:t>valdo</a:t>
            </a:r>
            <a:r>
              <a:rPr lang="en-US" dirty="0" smtClean="0"/>
              <a:t> </a:t>
            </a:r>
            <a:r>
              <a:rPr lang="en-US" dirty="0" err="1" smtClean="0"/>
              <a:t>įgimtus</a:t>
            </a:r>
            <a:r>
              <a:rPr lang="en-US" dirty="0" smtClean="0"/>
              <a:t> </a:t>
            </a:r>
            <a:r>
              <a:rPr lang="en-US" dirty="0" err="1" smtClean="0"/>
              <a:t>refleksus</a:t>
            </a:r>
            <a:endParaRPr lang="en-US" dirty="0" smtClean="0"/>
          </a:p>
          <a:p>
            <a:r>
              <a:rPr lang="en-US" dirty="0" err="1" smtClean="0"/>
              <a:t>Žinduolio</a:t>
            </a:r>
            <a:r>
              <a:rPr lang="en-US" dirty="0" smtClean="0"/>
              <a:t> </a:t>
            </a:r>
            <a:r>
              <a:rPr lang="en-US" dirty="0" err="1" smtClean="0"/>
              <a:t>valdo</a:t>
            </a:r>
            <a:r>
              <a:rPr lang="en-US" dirty="0" smtClean="0"/>
              <a:t> </a:t>
            </a:r>
            <a:r>
              <a:rPr lang="en-US" dirty="0" err="1" smtClean="0"/>
              <a:t>įgytus</a:t>
            </a:r>
            <a:r>
              <a:rPr lang="en-US" dirty="0" smtClean="0"/>
              <a:t> </a:t>
            </a:r>
            <a:r>
              <a:rPr lang="en-US" dirty="0" err="1" smtClean="0"/>
              <a:t>refleksus</a:t>
            </a:r>
            <a:endParaRPr lang="en-US" dirty="0" smtClean="0"/>
          </a:p>
          <a:p>
            <a:r>
              <a:rPr lang="en-US" dirty="0" err="1" smtClean="0"/>
              <a:t>Žmogaus</a:t>
            </a:r>
            <a:r>
              <a:rPr lang="en-US" dirty="0" smtClean="0"/>
              <a:t>- </a:t>
            </a:r>
            <a:r>
              <a:rPr lang="en-US" dirty="0" err="1" smtClean="0"/>
              <a:t>mąstymas</a:t>
            </a:r>
            <a:r>
              <a:rPr lang="en-US" dirty="0" smtClean="0"/>
              <a:t>.   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drauge</a:t>
            </a:r>
            <a:r>
              <a:rPr lang="en-US" dirty="0" smtClean="0"/>
              <a:t> per </a:t>
            </a:r>
            <a:r>
              <a:rPr lang="en-US" dirty="0" err="1" smtClean="0"/>
              <a:t>nervinę</a:t>
            </a:r>
            <a:r>
              <a:rPr lang="en-US" dirty="0" smtClean="0"/>
              <a:t> </a:t>
            </a:r>
            <a:r>
              <a:rPr lang="en-US" dirty="0" err="1" smtClean="0"/>
              <a:t>sistemą</a:t>
            </a:r>
            <a:r>
              <a:rPr lang="en-US" dirty="0" smtClean="0"/>
              <a:t> </a:t>
            </a:r>
            <a:r>
              <a:rPr lang="en-US" dirty="0" err="1" smtClean="0"/>
              <a:t>užtikrina</a:t>
            </a:r>
            <a:r>
              <a:rPr lang="en-US" dirty="0" smtClean="0"/>
              <a:t> </a:t>
            </a:r>
            <a:r>
              <a:rPr lang="en-US" dirty="0" err="1" smtClean="0"/>
              <a:t>biomašinos</a:t>
            </a:r>
            <a:r>
              <a:rPr lang="en-US" dirty="0" smtClean="0"/>
              <a:t> </a:t>
            </a:r>
            <a:r>
              <a:rPr lang="en-US" dirty="0" err="1" smtClean="0"/>
              <a:t>funkcionavimą</a:t>
            </a:r>
            <a:endParaRPr lang="en-US" dirty="0" smtClean="0"/>
          </a:p>
          <a:p>
            <a:r>
              <a:rPr lang="en-US" dirty="0" err="1" smtClean="0"/>
              <a:t>Smulkiam</a:t>
            </a:r>
            <a:r>
              <a:rPr lang="en-US" dirty="0" smtClean="0"/>
              <a:t> </a:t>
            </a:r>
            <a:r>
              <a:rPr lang="en-US" dirty="0" err="1" smtClean="0"/>
              <a:t>biomašinos</a:t>
            </a:r>
            <a:r>
              <a:rPr lang="en-US" dirty="0" smtClean="0"/>
              <a:t> </a:t>
            </a:r>
            <a:r>
              <a:rPr lang="en-US" dirty="0" err="1" smtClean="0"/>
              <a:t>funkcijų</a:t>
            </a:r>
            <a:r>
              <a:rPr lang="en-US" dirty="0" smtClean="0"/>
              <a:t> </a:t>
            </a:r>
            <a:r>
              <a:rPr lang="en-US" dirty="0" err="1" smtClean="0"/>
              <a:t>sutrikimui</a:t>
            </a:r>
            <a:r>
              <a:rPr lang="en-US" dirty="0" smtClean="0"/>
              <a:t>- </a:t>
            </a:r>
            <a:r>
              <a:rPr lang="en-US" dirty="0" err="1" smtClean="0"/>
              <a:t>raumenų</a:t>
            </a:r>
            <a:r>
              <a:rPr lang="en-US" dirty="0" smtClean="0"/>
              <a:t> </a:t>
            </a:r>
            <a:r>
              <a:rPr lang="en-US" dirty="0" err="1" smtClean="0"/>
              <a:t>paglostymas</a:t>
            </a:r>
            <a:r>
              <a:rPr lang="en-US" dirty="0" smtClean="0"/>
              <a:t>, </a:t>
            </a:r>
            <a:r>
              <a:rPr lang="en-US" dirty="0" err="1" smtClean="0"/>
              <a:t>trynimas</a:t>
            </a:r>
            <a:r>
              <a:rPr lang="en-US" dirty="0" smtClean="0"/>
              <a:t>, </a:t>
            </a:r>
            <a:r>
              <a:rPr lang="en-US" dirty="0" err="1" smtClean="0"/>
              <a:t>maigymas</a:t>
            </a:r>
            <a:r>
              <a:rPr lang="en-US" dirty="0" smtClean="0"/>
              <a:t>, </a:t>
            </a:r>
            <a:r>
              <a:rPr lang="en-US" dirty="0" err="1" smtClean="0"/>
              <a:t>patempimas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4917558" cy="20574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err="1" smtClean="0"/>
              <a:t>Remdamiantis</a:t>
            </a:r>
            <a:r>
              <a:rPr lang="en-US" b="1" dirty="0" smtClean="0"/>
              <a:t> </a:t>
            </a:r>
            <a:r>
              <a:rPr lang="en-US" b="1" dirty="0" err="1" smtClean="0"/>
              <a:t>empyrine</a:t>
            </a:r>
            <a:r>
              <a:rPr lang="en-US" b="1" dirty="0" smtClean="0"/>
              <a:t> </a:t>
            </a:r>
            <a:r>
              <a:rPr lang="en-US" b="1" dirty="0" err="1" smtClean="0"/>
              <a:t>žmonių</a:t>
            </a:r>
            <a:r>
              <a:rPr lang="en-US" b="1" dirty="0" smtClean="0"/>
              <a:t> </a:t>
            </a:r>
            <a:r>
              <a:rPr lang="en-US" b="1" dirty="0" err="1" smtClean="0"/>
              <a:t>patirtimi</a:t>
            </a:r>
            <a:r>
              <a:rPr lang="en-US" b="1" dirty="0" smtClean="0"/>
              <a:t>, </a:t>
            </a:r>
            <a:r>
              <a:rPr lang="en-US" b="1" dirty="0" err="1" smtClean="0"/>
              <a:t>teigiama</a:t>
            </a:r>
            <a:r>
              <a:rPr lang="en-US" b="1" dirty="0" smtClean="0"/>
              <a:t>, </a:t>
            </a:r>
            <a:r>
              <a:rPr lang="en-US" b="1" dirty="0" err="1" smtClean="0"/>
              <a:t>kad</a:t>
            </a:r>
            <a:r>
              <a:rPr lang="en-US" b="1" dirty="0" smtClean="0"/>
              <a:t> </a:t>
            </a:r>
            <a:r>
              <a:rPr lang="en-US" b="1" dirty="0" err="1" smtClean="0"/>
              <a:t>masažas</a:t>
            </a:r>
            <a:r>
              <a:rPr lang="en-US" b="1" dirty="0" smtClean="0"/>
              <a:t> </a:t>
            </a:r>
            <a:r>
              <a:rPr lang="en-US" b="1" dirty="0" err="1" smtClean="0"/>
              <a:t>primityvia</a:t>
            </a:r>
            <a:r>
              <a:rPr lang="en-US" b="1" dirty="0" smtClean="0"/>
              <a:t> forma </a:t>
            </a:r>
            <a:r>
              <a:rPr lang="en-US" b="1" dirty="0" err="1" smtClean="0"/>
              <a:t>egzistavo</a:t>
            </a:r>
            <a:r>
              <a:rPr lang="en-US" b="1" dirty="0" smtClean="0"/>
              <a:t> </a:t>
            </a:r>
            <a:r>
              <a:rPr lang="en-US" b="1" dirty="0" err="1" smtClean="0"/>
              <a:t>ikiistoriniame</a:t>
            </a:r>
            <a:r>
              <a:rPr lang="en-US" b="1" dirty="0" smtClean="0"/>
              <a:t> </a:t>
            </a:r>
            <a:r>
              <a:rPr lang="en-US" b="1" dirty="0" err="1" smtClean="0"/>
              <a:t>žmonijos</a:t>
            </a:r>
            <a:r>
              <a:rPr lang="en-US" b="1" dirty="0" smtClean="0"/>
              <a:t> </a:t>
            </a:r>
            <a:r>
              <a:rPr lang="en-US" b="1" dirty="0" err="1" smtClean="0"/>
              <a:t>periode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r="7748"/>
          <a:stretch>
            <a:fillRect/>
          </a:stretch>
        </p:blipFill>
        <p:spPr>
          <a:xfrm>
            <a:off x="6379534" y="285677"/>
            <a:ext cx="5550011" cy="398861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5348361" cy="4322135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/>
              <a:t>Tai </a:t>
            </a:r>
            <a:r>
              <a:rPr lang="en-US" sz="4000" dirty="0" err="1" smtClean="0"/>
              <a:t>leidžia</a:t>
            </a:r>
            <a:r>
              <a:rPr lang="en-US" sz="4000" dirty="0" smtClean="0"/>
              <a:t> </a:t>
            </a:r>
            <a:r>
              <a:rPr lang="en-US" sz="4000" dirty="0" err="1" smtClean="0"/>
              <a:t>suvokti</a:t>
            </a:r>
            <a:r>
              <a:rPr lang="en-US" sz="4000" dirty="0" smtClean="0"/>
              <a:t> </a:t>
            </a:r>
            <a:r>
              <a:rPr lang="en-US" sz="4000" dirty="0" err="1" smtClean="0"/>
              <a:t>nevalingi</a:t>
            </a:r>
            <a:r>
              <a:rPr lang="en-US" sz="4000" dirty="0" smtClean="0"/>
              <a:t> </a:t>
            </a:r>
            <a:r>
              <a:rPr lang="en-US" sz="4000" dirty="0" err="1" smtClean="0"/>
              <a:t>šachmatisto</a:t>
            </a:r>
            <a:r>
              <a:rPr lang="en-US" sz="4000" dirty="0" smtClean="0"/>
              <a:t> </a:t>
            </a:r>
            <a:r>
              <a:rPr lang="en-US" sz="4000" dirty="0" err="1" smtClean="0"/>
              <a:t>veiksmai</a:t>
            </a:r>
            <a:r>
              <a:rPr lang="en-US" sz="4000" dirty="0" smtClean="0"/>
              <a:t>, </a:t>
            </a:r>
            <a:r>
              <a:rPr lang="en-US" sz="4000" dirty="0" err="1" smtClean="0"/>
              <a:t>nutirpus</a:t>
            </a:r>
            <a:r>
              <a:rPr lang="en-US" sz="4000" dirty="0" smtClean="0"/>
              <a:t> </a:t>
            </a:r>
            <a:r>
              <a:rPr lang="en-US" sz="4000" dirty="0" err="1" smtClean="0"/>
              <a:t>kojai</a:t>
            </a:r>
            <a:r>
              <a:rPr lang="en-US" sz="4000" dirty="0" smtClean="0"/>
              <a:t>;</a:t>
            </a:r>
          </a:p>
          <a:p>
            <a:pPr algn="just"/>
            <a:r>
              <a:rPr lang="en-US" sz="4000" dirty="0" err="1" smtClean="0"/>
              <a:t>Gamtos</a:t>
            </a:r>
            <a:r>
              <a:rPr lang="en-US" sz="4000" dirty="0" smtClean="0"/>
              <a:t> </a:t>
            </a:r>
            <a:r>
              <a:rPr lang="en-US" sz="4000" dirty="0" err="1" smtClean="0"/>
              <a:t>stebėjimas</a:t>
            </a:r>
            <a:r>
              <a:rPr lang="en-US" sz="4000" dirty="0" smtClean="0"/>
              <a:t> (mama </a:t>
            </a:r>
            <a:r>
              <a:rPr lang="en-US" sz="4000" dirty="0" err="1" smtClean="0"/>
              <a:t>švelniai</a:t>
            </a:r>
            <a:r>
              <a:rPr lang="en-US" sz="4000" dirty="0" smtClean="0"/>
              <a:t> </a:t>
            </a:r>
            <a:r>
              <a:rPr lang="en-US" sz="4000" dirty="0" err="1" smtClean="0"/>
              <a:t>masažuoja</a:t>
            </a:r>
            <a:r>
              <a:rPr lang="en-US" sz="4000" dirty="0" smtClean="0"/>
              <a:t> </a:t>
            </a:r>
            <a:r>
              <a:rPr lang="en-US" sz="4000" dirty="0" err="1" smtClean="0"/>
              <a:t>mažylį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382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5646072" cy="5302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 tooltip="Kueva de las Manos"/>
              </a:rPr>
              <a:t> </a:t>
            </a:r>
            <a:r>
              <a:rPr lang="en-US" sz="2200" dirty="0" err="1" smtClean="0"/>
              <a:t>Kueva</a:t>
            </a:r>
            <a:r>
              <a:rPr lang="en-US" sz="2200" dirty="0" smtClean="0"/>
              <a:t> de las Manos </a:t>
            </a:r>
            <a:r>
              <a:rPr lang="en-US" sz="2200" dirty="0" err="1" smtClean="0"/>
              <a:t>urvas</a:t>
            </a:r>
            <a:r>
              <a:rPr lang="en-US" sz="2200" dirty="0" smtClean="0"/>
              <a:t> </a:t>
            </a:r>
            <a:r>
              <a:rPr lang="en-US" sz="2200" dirty="0" err="1" smtClean="0"/>
              <a:t>Argentinoje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/>
          <a:stretch>
            <a:fillRect/>
          </a:stretch>
        </p:blipFill>
        <p:spPr>
          <a:xfrm>
            <a:off x="6655980" y="987426"/>
            <a:ext cx="4699407" cy="33293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68" y="722314"/>
            <a:ext cx="5646072" cy="5307047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 smtClean="0"/>
              <a:t>Manoma</a:t>
            </a:r>
            <a:r>
              <a:rPr lang="en-US" sz="4000" dirty="0" smtClean="0"/>
              <a:t>, </a:t>
            </a:r>
            <a:endParaRPr lang="en-US" sz="4000" dirty="0"/>
          </a:p>
          <a:p>
            <a:pPr algn="just"/>
            <a:r>
              <a:rPr lang="en-US" sz="4000" dirty="0" smtClean="0"/>
              <a:t> </a:t>
            </a:r>
            <a:r>
              <a:rPr lang="en-US" sz="4000" dirty="0" err="1" smtClean="0"/>
              <a:t>formuojantis</a:t>
            </a:r>
            <a:r>
              <a:rPr lang="en-US" sz="4000" dirty="0" smtClean="0"/>
              <a:t> </a:t>
            </a:r>
            <a:r>
              <a:rPr lang="en-US" sz="4000" dirty="0" err="1" smtClean="0"/>
              <a:t>religiniam</a:t>
            </a:r>
            <a:r>
              <a:rPr lang="en-US" sz="4000" dirty="0" smtClean="0"/>
              <a:t> </a:t>
            </a:r>
            <a:r>
              <a:rPr lang="en-US" sz="4000" dirty="0" err="1" smtClean="0"/>
              <a:t>pasaulio</a:t>
            </a:r>
            <a:r>
              <a:rPr lang="en-US" sz="4000" dirty="0" smtClean="0"/>
              <a:t> </a:t>
            </a:r>
            <a:r>
              <a:rPr lang="en-US" sz="4000" dirty="0" err="1" smtClean="0"/>
              <a:t>suvokimui</a:t>
            </a:r>
            <a:r>
              <a:rPr lang="en-US" sz="4000" dirty="0" smtClean="0"/>
              <a:t>, </a:t>
            </a:r>
            <a:r>
              <a:rPr lang="en-US" sz="4000" dirty="0" err="1" smtClean="0"/>
              <a:t>ranka</a:t>
            </a:r>
            <a:r>
              <a:rPr lang="en-US" sz="4000" dirty="0" smtClean="0"/>
              <a:t> </a:t>
            </a:r>
            <a:r>
              <a:rPr lang="en-US" sz="4000" dirty="0" err="1" smtClean="0"/>
              <a:t>tapo</a:t>
            </a:r>
            <a:r>
              <a:rPr lang="en-US" sz="4000" dirty="0" smtClean="0"/>
              <a:t> </a:t>
            </a:r>
            <a:r>
              <a:rPr lang="en-US" sz="4000" dirty="0" err="1" smtClean="0"/>
              <a:t>garbinimo</a:t>
            </a:r>
            <a:r>
              <a:rPr lang="en-US" sz="4000" dirty="0" smtClean="0"/>
              <a:t> </a:t>
            </a:r>
            <a:r>
              <a:rPr lang="en-US" sz="4000" dirty="0" err="1" smtClean="0"/>
              <a:t>objektu</a:t>
            </a:r>
            <a:r>
              <a:rPr lang="en-US" sz="4000" dirty="0" smtClean="0"/>
              <a:t>.</a:t>
            </a:r>
          </a:p>
          <a:p>
            <a:pPr algn="just"/>
            <a:r>
              <a:rPr lang="en-US" sz="4000" dirty="0" err="1" smtClean="0"/>
              <a:t>Ranka</a:t>
            </a:r>
            <a:r>
              <a:rPr lang="en-US" sz="4000" dirty="0" smtClean="0"/>
              <a:t> </a:t>
            </a:r>
            <a:r>
              <a:rPr lang="en-US" sz="4000" dirty="0" err="1" smtClean="0"/>
              <a:t>reiškia</a:t>
            </a:r>
            <a:r>
              <a:rPr lang="en-US" sz="4000" dirty="0" smtClean="0"/>
              <a:t> </a:t>
            </a:r>
            <a:r>
              <a:rPr lang="en-US" sz="4000" dirty="0" err="1" smtClean="0"/>
              <a:t>sėkmę</a:t>
            </a:r>
            <a:r>
              <a:rPr lang="en-US" sz="4000" dirty="0" smtClean="0"/>
              <a:t>, </a:t>
            </a:r>
            <a:r>
              <a:rPr lang="en-US" sz="4000" dirty="0" err="1" smtClean="0"/>
              <a:t>savastį</a:t>
            </a:r>
            <a:r>
              <a:rPr lang="en-US" sz="4000" dirty="0" smtClean="0"/>
              <a:t>.</a:t>
            </a:r>
          </a:p>
          <a:p>
            <a:pPr algn="just"/>
            <a:r>
              <a:rPr lang="en-US" sz="4000" dirty="0" smtClean="0"/>
              <a:t>Be to </a:t>
            </a:r>
            <a:r>
              <a:rPr lang="en-US" sz="4000" dirty="0" err="1" smtClean="0"/>
              <a:t>ranka</a:t>
            </a:r>
            <a:r>
              <a:rPr lang="en-US" sz="4000" dirty="0" smtClean="0"/>
              <a:t> </a:t>
            </a:r>
            <a:r>
              <a:rPr lang="en-US" sz="4000" dirty="0" err="1" smtClean="0"/>
              <a:t>gydo</a:t>
            </a:r>
            <a:r>
              <a:rPr lang="en-US" sz="4000" dirty="0" smtClean="0"/>
              <a:t>.</a:t>
            </a:r>
          </a:p>
          <a:p>
            <a:pPr algn="just"/>
            <a:r>
              <a:rPr lang="en-US" sz="4000" dirty="0" err="1" smtClean="0"/>
              <a:t>Šamano</a:t>
            </a:r>
            <a:r>
              <a:rPr lang="en-US" sz="4000" dirty="0" smtClean="0"/>
              <a:t> </a:t>
            </a:r>
            <a:r>
              <a:rPr lang="en-US" sz="4000" dirty="0" err="1" smtClean="0"/>
              <a:t>ranka</a:t>
            </a:r>
            <a:r>
              <a:rPr lang="en-US" sz="4000" dirty="0" smtClean="0"/>
              <a:t> </a:t>
            </a:r>
            <a:r>
              <a:rPr lang="en-US" sz="4000" dirty="0" err="1" smtClean="0"/>
              <a:t>gina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01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707170" cy="2094614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APEIGOS </a:t>
            </a:r>
            <a:r>
              <a:rPr lang="en-US" sz="6000" dirty="0" smtClean="0"/>
              <a:t>(</a:t>
            </a:r>
            <a:r>
              <a:rPr lang="en-US" sz="4400" dirty="0" err="1" smtClean="0"/>
              <a:t>aprašyti</a:t>
            </a:r>
            <a:r>
              <a:rPr lang="en-US" sz="4400" dirty="0" smtClean="0"/>
              <a:t> </a:t>
            </a:r>
            <a:r>
              <a:rPr lang="en-US" sz="4400" dirty="0" err="1" smtClean="0"/>
              <a:t>Maklucho</a:t>
            </a:r>
            <a:r>
              <a:rPr lang="en-US" sz="4400" dirty="0" smtClean="0"/>
              <a:t> </a:t>
            </a:r>
            <a:r>
              <a:rPr lang="en-US" sz="4400" dirty="0" err="1" smtClean="0"/>
              <a:t>Maklajaus</a:t>
            </a:r>
            <a:r>
              <a:rPr lang="en-US" sz="4400" dirty="0" smtClean="0"/>
              <a:t> </a:t>
            </a:r>
            <a:r>
              <a:rPr lang="en-US" sz="4400" dirty="0" err="1" smtClean="0"/>
              <a:t>stebėjimai</a:t>
            </a:r>
            <a:r>
              <a:rPr lang="en-US" sz="4400" dirty="0" smtClean="0"/>
              <a:t>, </a:t>
            </a:r>
            <a:r>
              <a:rPr lang="en-US" sz="4400" dirty="0" err="1" smtClean="0"/>
              <a:t>Tuga-Okeanija</a:t>
            </a:r>
            <a:r>
              <a:rPr lang="en-US" sz="4400" dirty="0" smtClean="0"/>
              <a:t>- </a:t>
            </a:r>
            <a:r>
              <a:rPr lang="en-US" sz="4400" dirty="0" err="1" smtClean="0"/>
              <a:t>šamano</a:t>
            </a:r>
            <a:r>
              <a:rPr lang="en-US" sz="4400" dirty="0" smtClean="0"/>
              <a:t> </a:t>
            </a:r>
            <a:r>
              <a:rPr lang="en-US" sz="4400" dirty="0" err="1" smtClean="0"/>
              <a:t>apeigos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51814"/>
            <a:ext cx="10281868" cy="331717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b="1" dirty="0" err="1" smtClean="0"/>
              <a:t>Atsiranda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manualiniai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ritualai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užkeikimai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magiškos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formulės</a:t>
            </a:r>
            <a:r>
              <a:rPr lang="en-US" sz="3200" b="1" dirty="0" smtClean="0"/>
              <a:t>.</a:t>
            </a:r>
          </a:p>
          <a:p>
            <a:pPr algn="just"/>
            <a:r>
              <a:rPr lang="en-US" sz="3200" b="1" dirty="0" err="1" smtClean="0"/>
              <a:t>Atsiranda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jėgos</a:t>
            </a:r>
            <a:r>
              <a:rPr lang="en-US" sz="3200" b="1" dirty="0" smtClean="0"/>
              <a:t>”, “</a:t>
            </a:r>
            <a:r>
              <a:rPr lang="en-US" sz="3200" b="1" dirty="0" err="1" smtClean="0"/>
              <a:t>valdžios</a:t>
            </a:r>
            <a:r>
              <a:rPr lang="en-US" sz="3200" b="1" dirty="0" smtClean="0"/>
              <a:t>”, “</a:t>
            </a:r>
            <a:r>
              <a:rPr lang="en-US" sz="3200" b="1" dirty="0" err="1" smtClean="0"/>
              <a:t>sveikatos</a:t>
            </a:r>
            <a:r>
              <a:rPr lang="en-US" sz="3200" b="1" dirty="0" smtClean="0"/>
              <a:t>” </a:t>
            </a:r>
            <a:r>
              <a:rPr lang="en-US" sz="3200" b="1" dirty="0" err="1" smtClean="0"/>
              <a:t>perdavimo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apeigos</a:t>
            </a:r>
            <a:r>
              <a:rPr lang="en-US" sz="3200" b="1" dirty="0" smtClean="0"/>
              <a:t>.</a:t>
            </a:r>
          </a:p>
          <a:p>
            <a:pPr algn="just"/>
            <a:r>
              <a:rPr lang="en-US" sz="3200" b="1" dirty="0" err="1" smtClean="0"/>
              <a:t>Atsiranda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grupė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asmenų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šamanų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žiniuonių</a:t>
            </a:r>
            <a:r>
              <a:rPr lang="en-US" sz="3200" b="1" dirty="0" smtClean="0"/>
              <a:t>), </a:t>
            </a:r>
            <a:r>
              <a:rPr lang="en-US" sz="3200" b="1" dirty="0" err="1" smtClean="0"/>
              <a:t>žinančių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ritualus</a:t>
            </a:r>
            <a:r>
              <a:rPr lang="en-US" sz="3200" b="1" dirty="0" smtClean="0"/>
              <a:t>. </a:t>
            </a:r>
          </a:p>
          <a:p>
            <a:pPr algn="just"/>
            <a:r>
              <a:rPr lang="en-US" sz="3200" b="1" dirty="0" err="1" smtClean="0"/>
              <a:t>Atsiranda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ritualų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siekiančių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masažo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poveikio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613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2016</Words>
  <Application>Microsoft Macintosh PowerPoint</Application>
  <PresentationFormat>Widescreen</PresentationFormat>
  <Paragraphs>176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Calibri Light</vt:lpstr>
      <vt:lpstr>Helvetica</vt:lpstr>
      <vt:lpstr>Mangal</vt:lpstr>
      <vt:lpstr>Times New Roman</vt:lpstr>
      <vt:lpstr>Times New Roman,BoldItalic</vt:lpstr>
      <vt:lpstr>Arial</vt:lpstr>
      <vt:lpstr>Office Theme</vt:lpstr>
      <vt:lpstr>Document</vt:lpstr>
      <vt:lpstr>  ĮVADAS. MASAŽAS</vt:lpstr>
      <vt:lpstr>Kodėl šachmatai ?</vt:lpstr>
      <vt:lpstr>Ką veikia šachmatininkas?</vt:lpstr>
      <vt:lpstr>Judėjimas ir raumenys</vt:lpstr>
      <vt:lpstr>skeleto, visceraliniai (vidaus organų) bei širdies raumenys </vt:lpstr>
      <vt:lpstr>Turime 2 viename- smegenų veiklos ypatumai ir paprasčiausia masažo technika gyvenime</vt:lpstr>
      <vt:lpstr>Remdamiantis empyrine žmonių patirtimi, teigiama, kad masažas primityvia forma egzistavo ikiistoriniame žmonijos periode </vt:lpstr>
      <vt:lpstr> Kueva de las Manos urvas Argentinoje </vt:lpstr>
      <vt:lpstr> APEIGOS (aprašyti Maklucho Maklajaus stebėjimai, Tuga-Okeanija- šamano apeigos)</vt:lpstr>
      <vt:lpstr>APEIGOMS BŪDINGA</vt:lpstr>
      <vt:lpstr>Šumerų kultūra (3,5 t.m. p.m.e)</vt:lpstr>
      <vt:lpstr>MASAŽAS EGIPTE  </vt:lpstr>
      <vt:lpstr>Vaistų gaminimo knyga- apie 1500 m. pr.m.e. Virš 900 receptų</vt:lpstr>
      <vt:lpstr>MASAŽAS KINIJOJE</vt:lpstr>
      <vt:lpstr>Džou dinastija (XI a- 221 m. p.m.e)</vt:lpstr>
      <vt:lpstr>INDIJA (Vedų civilizacija 2-1 a.p.m.e.) </vt:lpstr>
      <vt:lpstr>Chirurgijos tėvas Sušruta (apie 1000-800 m.p.m.e.)</vt:lpstr>
      <vt:lpstr>PowerPoint Presentation</vt:lpstr>
      <vt:lpstr>Viduramžiai</vt:lpstr>
      <vt:lpstr>Klasikinio masažo gimimas</vt:lpstr>
      <vt:lpstr>P.G.Lingas (1773-1839)</vt:lpstr>
      <vt:lpstr>Pripažinimas XIX a</vt:lpstr>
      <vt:lpstr>Rusų terapeutas Zacharjin anglų terapeutas Gede</vt:lpstr>
      <vt:lpstr>Refleksoterapija</vt:lpstr>
      <vt:lpstr>Akupunktūra/presūra</vt:lpstr>
      <vt:lpstr>MASAŽAS</vt:lpstr>
      <vt:lpstr>PowerPoint Presentation</vt:lpstr>
      <vt:lpstr>Masažo poveikis organizmui</vt:lpstr>
      <vt:lpstr>Klasikiniame-gydomajame masaže yra naudojami šie būdai: glostymas, trynimas, maigymas, vibracija, pasyvūs judesiai (arba pratimai). </vt:lpstr>
      <vt:lpstr>T.Majersas ir jo “Anatominiai kūno traukiniai”</vt:lpstr>
      <vt:lpstr>MIOFASCIJINĖ GRANDINĖ</vt:lpstr>
      <vt:lpstr>Bet kokios kūno dalies veiksmas sukuria poveikį gretimoms (ar tolimoms) struktūroms</vt:lpstr>
      <vt:lpstr>Apatinis kryžminis sindromas</vt:lpstr>
      <vt:lpstr>Viršutinis kryžminis sindromas</vt:lpstr>
      <vt:lpstr>Masažas, esant skausmams juosmeninėje dalyje (kryžminis sindromas)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Įvadas. Masažas</dc:title>
  <dc:creator>Algminas Gutauskas</dc:creator>
  <cp:lastModifiedBy>Algminas Gutauskas</cp:lastModifiedBy>
  <cp:revision>45</cp:revision>
  <dcterms:created xsi:type="dcterms:W3CDTF">2020-11-04T10:55:09Z</dcterms:created>
  <dcterms:modified xsi:type="dcterms:W3CDTF">2020-12-13T10:11:24Z</dcterms:modified>
</cp:coreProperties>
</file>