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4" r:id="rId3"/>
    <p:sldId id="306" r:id="rId4"/>
    <p:sldId id="257" r:id="rId5"/>
    <p:sldId id="259" r:id="rId6"/>
    <p:sldId id="281" r:id="rId7"/>
    <p:sldId id="283" r:id="rId8"/>
    <p:sldId id="285" r:id="rId9"/>
    <p:sldId id="287" r:id="rId10"/>
    <p:sldId id="289" r:id="rId11"/>
    <p:sldId id="258" r:id="rId12"/>
    <p:sldId id="261" r:id="rId13"/>
    <p:sldId id="263" r:id="rId14"/>
    <p:sldId id="265" r:id="rId15"/>
    <p:sldId id="267" r:id="rId16"/>
    <p:sldId id="269" r:id="rId17"/>
    <p:sldId id="270" r:id="rId18"/>
    <p:sldId id="272" r:id="rId19"/>
    <p:sldId id="274" r:id="rId20"/>
    <p:sldId id="276" r:id="rId21"/>
    <p:sldId id="277" r:id="rId22"/>
    <p:sldId id="278" r:id="rId23"/>
    <p:sldId id="279" r:id="rId24"/>
    <p:sldId id="290" r:id="rId25"/>
    <p:sldId id="291" r:id="rId26"/>
    <p:sldId id="292" r:id="rId27"/>
    <p:sldId id="293" r:id="rId28"/>
    <p:sldId id="295" r:id="rId29"/>
    <p:sldId id="297" r:id="rId30"/>
    <p:sldId id="299" r:id="rId31"/>
    <p:sldId id="298" r:id="rId32"/>
    <p:sldId id="300" r:id="rId33"/>
    <p:sldId id="301" r:id="rId34"/>
    <p:sldId id="30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9"/>
    <p:restoredTop sz="94640"/>
  </p:normalViewPr>
  <p:slideViewPr>
    <p:cSldViewPr snapToGrid="0" snapToObjects="1">
      <p:cViewPr varScale="1">
        <p:scale>
          <a:sx n="87" d="100"/>
          <a:sy n="87" d="100"/>
        </p:scale>
        <p:origin x="7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7BB8EE-1125-C048-AC32-057AC44F6F4B}"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62761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BB8EE-1125-C048-AC32-057AC44F6F4B}"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9678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BB8EE-1125-C048-AC32-057AC44F6F4B}"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160816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BB8EE-1125-C048-AC32-057AC44F6F4B}"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1689954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BB8EE-1125-C048-AC32-057AC44F6F4B}"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44772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7BB8EE-1125-C048-AC32-057AC44F6F4B}" type="datetimeFigureOut">
              <a:rPr lang="en-US" smtClean="0"/>
              <a:t>11/2/21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147527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7BB8EE-1125-C048-AC32-057AC44F6F4B}" type="datetimeFigureOut">
              <a:rPr lang="en-US" smtClean="0"/>
              <a:t>11/2/21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1297538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7BB8EE-1125-C048-AC32-057AC44F6F4B}" type="datetimeFigureOut">
              <a:rPr lang="en-US" smtClean="0"/>
              <a:t>11/2/21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3540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BB8EE-1125-C048-AC32-057AC44F6F4B}" type="datetimeFigureOut">
              <a:rPr lang="en-US" smtClean="0"/>
              <a:t>11/2/21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16793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BB8EE-1125-C048-AC32-057AC44F6F4B}" type="datetimeFigureOut">
              <a:rPr lang="en-US" smtClean="0"/>
              <a:t>11/2/21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772403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BB8EE-1125-C048-AC32-057AC44F6F4B}" type="datetimeFigureOut">
              <a:rPr lang="en-US" smtClean="0"/>
              <a:t>11/2/21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AADB2-FF66-4444-B9F9-7925C3C46098}" type="slidenum">
              <a:rPr lang="en-US" smtClean="0"/>
              <a:t>‹#›</a:t>
            </a:fld>
            <a:endParaRPr lang="en-US"/>
          </a:p>
        </p:txBody>
      </p:sp>
    </p:spTree>
    <p:extLst>
      <p:ext uri="{BB962C8B-B14F-4D97-AF65-F5344CB8AC3E}">
        <p14:creationId xmlns:p14="http://schemas.microsoft.com/office/powerpoint/2010/main" val="2545247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BB8EE-1125-C048-AC32-057AC44F6F4B}" type="datetimeFigureOut">
              <a:rPr lang="en-US" smtClean="0"/>
              <a:t>11/2/21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AADB2-FF66-4444-B9F9-7925C3C46098}" type="slidenum">
              <a:rPr lang="en-US" smtClean="0"/>
              <a:t>‹#›</a:t>
            </a:fld>
            <a:endParaRPr lang="en-US"/>
          </a:p>
        </p:txBody>
      </p:sp>
    </p:spTree>
    <p:extLst>
      <p:ext uri="{BB962C8B-B14F-4D97-AF65-F5344CB8AC3E}">
        <p14:creationId xmlns:p14="http://schemas.microsoft.com/office/powerpoint/2010/main" val="1712325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tiff"/><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tiff"/><Relationship Id="rId3"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tiff"/><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f"/><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hyperlink" Target="https://kineziterapija24.lt/wp-content/uploads/NDaCQd2yIly10Kw7L3aOHQ.jpg" TargetMode="External"/><Relationship Id="rId4" Type="http://schemas.openxmlformats.org/officeDocument/2006/relationships/image" Target="../media/image30.jpeg"/><Relationship Id="rId1" Type="http://schemas.openxmlformats.org/officeDocument/2006/relationships/slideLayout" Target="../slideLayouts/slideLayout4.xml"/><Relationship Id="rId2" Type="http://schemas.openxmlformats.org/officeDocument/2006/relationships/image" Target="../media/image2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tiff"/><Relationship Id="rId3" Type="http://schemas.openxmlformats.org/officeDocument/2006/relationships/image" Target="../media/image3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kineziterapija24.lt/wp-content/uploads/gluteusmedius11.jpg" TargetMode="External"/><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tiff"/><Relationship Id="rId3" Type="http://schemas.openxmlformats.org/officeDocument/2006/relationships/image" Target="../media/image3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tiff"/><Relationship Id="rId3" Type="http://schemas.openxmlformats.org/officeDocument/2006/relationships/image" Target="../media/image45.tiff"/></Relationships>
</file>

<file path=ppt/slides/_rels/slide31.xml.rels><?xml version="1.0" encoding="UTF-8" standalone="yes"?>
<Relationships xmlns="http://schemas.openxmlformats.org/package/2006/relationships"><Relationship Id="rId3" Type="http://schemas.openxmlformats.org/officeDocument/2006/relationships/hyperlink" Target="https://kineziterapija24.lt/wp-content/uploads/subscapularis.jpg" TargetMode="External"/><Relationship Id="rId4"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image" Target="../media/image4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tiff"/></Relationships>
</file>

<file path=ppt/slides/_rels/slide33.xml.rels><?xml version="1.0" encoding="UTF-8" standalone="yes"?>
<Relationships xmlns="http://schemas.openxmlformats.org/package/2006/relationships"><Relationship Id="rId3" Type="http://schemas.openxmlformats.org/officeDocument/2006/relationships/hyperlink" Target="https://kineziterapija24.lt/wp-content/uploads/teres-major.jpg" TargetMode="External"/><Relationship Id="rId4" Type="http://schemas.openxmlformats.org/officeDocument/2006/relationships/image" Target="../media/image50.jpeg"/><Relationship Id="rId5" Type="http://schemas.openxmlformats.org/officeDocument/2006/relationships/hyperlink" Target="https://kineziterapija24.lt/wp-content/uploads/teres-minor.jpg" TargetMode="External"/><Relationship Id="rId6"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image" Target="../media/image4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RAUMENYS</a:t>
            </a:r>
            <a:endParaRPr lang="en-US" dirty="0"/>
          </a:p>
        </p:txBody>
      </p:sp>
      <p:sp>
        <p:nvSpPr>
          <p:cNvPr id="3" name="Subtitle 2"/>
          <p:cNvSpPr>
            <a:spLocks noGrp="1"/>
          </p:cNvSpPr>
          <p:nvPr>
            <p:ph type="subTitle" idx="1"/>
          </p:nvPr>
        </p:nvSpPr>
        <p:spPr/>
        <p:txBody>
          <a:bodyPr/>
          <a:lstStyle/>
          <a:p>
            <a:r>
              <a:rPr lang="en-GB" dirty="0" err="1" smtClean="0"/>
              <a:t>Išskiriami</a:t>
            </a:r>
            <a:r>
              <a:rPr lang="en-GB" dirty="0" smtClean="0"/>
              <a:t> </a:t>
            </a:r>
            <a:r>
              <a:rPr lang="en-GB" dirty="0" err="1" smtClean="0"/>
              <a:t>skeleto</a:t>
            </a:r>
            <a:r>
              <a:rPr lang="en-GB" dirty="0" smtClean="0"/>
              <a:t>, </a:t>
            </a:r>
            <a:r>
              <a:rPr lang="en-GB" dirty="0" err="1" smtClean="0"/>
              <a:t>visceraliniai</a:t>
            </a:r>
            <a:r>
              <a:rPr lang="en-GB" dirty="0" smtClean="0"/>
              <a:t> (</a:t>
            </a:r>
            <a:r>
              <a:rPr lang="en-GB" dirty="0" err="1" smtClean="0"/>
              <a:t>vidaus</a:t>
            </a:r>
            <a:r>
              <a:rPr lang="en-GB" dirty="0" smtClean="0"/>
              <a:t> </a:t>
            </a:r>
            <a:r>
              <a:rPr lang="en-GB" dirty="0" err="1" smtClean="0"/>
              <a:t>organų</a:t>
            </a:r>
            <a:r>
              <a:rPr lang="en-GB" dirty="0" smtClean="0"/>
              <a:t>) </a:t>
            </a:r>
            <a:r>
              <a:rPr lang="en-GB" dirty="0" err="1" smtClean="0"/>
              <a:t>bei</a:t>
            </a:r>
            <a:r>
              <a:rPr lang="en-GB" dirty="0" smtClean="0"/>
              <a:t> </a:t>
            </a:r>
            <a:r>
              <a:rPr lang="en-GB" dirty="0" err="1" smtClean="0"/>
              <a:t>širdies</a:t>
            </a:r>
            <a:r>
              <a:rPr lang="en-GB" dirty="0" smtClean="0"/>
              <a:t> </a:t>
            </a:r>
            <a:r>
              <a:rPr lang="en-GB" dirty="0" err="1" smtClean="0"/>
              <a:t>raumenys</a:t>
            </a:r>
            <a:r>
              <a:rPr lang="en-GB" dirty="0" smtClean="0"/>
              <a:t> </a:t>
            </a:r>
          </a:p>
          <a:p>
            <a:r>
              <a:rPr lang="en-GB" dirty="0" smtClean="0"/>
              <a:t>Mus </a:t>
            </a:r>
            <a:r>
              <a:rPr lang="en-GB" dirty="0" err="1" smtClean="0"/>
              <a:t>domina</a:t>
            </a:r>
            <a:r>
              <a:rPr lang="en-GB" dirty="0" smtClean="0"/>
              <a:t> </a:t>
            </a:r>
            <a:r>
              <a:rPr lang="en-GB" dirty="0" err="1" smtClean="0"/>
              <a:t>skeleto</a:t>
            </a:r>
            <a:r>
              <a:rPr lang="en-GB" dirty="0" smtClean="0"/>
              <a:t> </a:t>
            </a:r>
            <a:r>
              <a:rPr lang="en-GB" dirty="0" err="1" smtClean="0"/>
              <a:t>raumenys</a:t>
            </a:r>
            <a:r>
              <a:rPr lang="en-GB" dirty="0" smtClean="0"/>
              <a:t>, </a:t>
            </a:r>
            <a:r>
              <a:rPr lang="en-GB" dirty="0" err="1" smtClean="0"/>
              <a:t>užtikrinantys</a:t>
            </a:r>
            <a:r>
              <a:rPr lang="en-GB" dirty="0" smtClean="0"/>
              <a:t> </a:t>
            </a:r>
            <a:r>
              <a:rPr lang="en-GB" dirty="0" err="1" smtClean="0"/>
              <a:t>judesį</a:t>
            </a:r>
            <a:r>
              <a:rPr lang="en-GB" dirty="0" smtClean="0"/>
              <a:t>, </a:t>
            </a:r>
            <a:r>
              <a:rPr lang="en-GB" dirty="0" err="1" smtClean="0"/>
              <a:t>kaip</a:t>
            </a:r>
            <a:r>
              <a:rPr lang="en-GB" dirty="0" smtClean="0"/>
              <a:t> </a:t>
            </a:r>
            <a:r>
              <a:rPr lang="en-GB" dirty="0" err="1" smtClean="0"/>
              <a:t>vieną</a:t>
            </a:r>
            <a:r>
              <a:rPr lang="en-GB" dirty="0" smtClean="0"/>
              <a:t> </a:t>
            </a:r>
            <a:r>
              <a:rPr lang="en-GB" dirty="0" err="1" smtClean="0"/>
              <a:t>būdingiausių</a:t>
            </a:r>
            <a:r>
              <a:rPr lang="en-GB" dirty="0" smtClean="0"/>
              <a:t> </a:t>
            </a:r>
            <a:r>
              <a:rPr lang="en-GB" dirty="0" err="1" smtClean="0"/>
              <a:t>organizmo</a:t>
            </a:r>
            <a:r>
              <a:rPr lang="en-GB" dirty="0" smtClean="0"/>
              <a:t> </a:t>
            </a:r>
            <a:r>
              <a:rPr lang="en-GB" dirty="0" err="1" smtClean="0"/>
              <a:t>funkcijų</a:t>
            </a:r>
            <a:r>
              <a:rPr lang="en-GB" dirty="0" smtClean="0"/>
              <a:t>. </a:t>
            </a:r>
            <a:r>
              <a:rPr lang="en-GB" dirty="0" err="1" smtClean="0"/>
              <a:t>Jusys</a:t>
            </a:r>
            <a:r>
              <a:rPr lang="en-GB" dirty="0" smtClean="0"/>
              <a:t> </a:t>
            </a:r>
            <a:r>
              <a:rPr lang="en-GB" dirty="0" err="1" smtClean="0"/>
              <a:t>vyksta</a:t>
            </a:r>
            <a:r>
              <a:rPr lang="en-GB" dirty="0" smtClean="0"/>
              <a:t> </a:t>
            </a:r>
            <a:r>
              <a:rPr lang="en-GB" dirty="0" err="1" smtClean="0"/>
              <a:t>raumenų</a:t>
            </a:r>
            <a:r>
              <a:rPr lang="en-GB" dirty="0" smtClean="0"/>
              <a:t> </a:t>
            </a:r>
            <a:r>
              <a:rPr lang="en-GB" dirty="0" err="1" smtClean="0"/>
              <a:t>susitraukimo</a:t>
            </a:r>
            <a:r>
              <a:rPr lang="en-GB" dirty="0" smtClean="0"/>
              <a:t> </a:t>
            </a:r>
            <a:r>
              <a:rPr lang="en-GB" dirty="0" err="1" smtClean="0"/>
              <a:t>ir</a:t>
            </a:r>
            <a:r>
              <a:rPr lang="en-GB" dirty="0" smtClean="0"/>
              <a:t> </a:t>
            </a:r>
            <a:r>
              <a:rPr lang="en-GB" dirty="0" err="1" smtClean="0"/>
              <a:t>atsipalaidavimo</a:t>
            </a:r>
            <a:r>
              <a:rPr lang="en-GB" dirty="0" smtClean="0"/>
              <a:t> </a:t>
            </a:r>
            <a:r>
              <a:rPr lang="en-GB" dirty="0" err="1" smtClean="0"/>
              <a:t>dėka</a:t>
            </a:r>
            <a:r>
              <a:rPr lang="en-GB" dirty="0" smtClean="0"/>
              <a:t>.  </a:t>
            </a:r>
          </a:p>
          <a:p>
            <a:endParaRPr lang="en-US" dirty="0"/>
          </a:p>
        </p:txBody>
      </p:sp>
    </p:spTree>
    <p:extLst>
      <p:ext uri="{BB962C8B-B14F-4D97-AF65-F5344CB8AC3E}">
        <p14:creationId xmlns:p14="http://schemas.microsoft.com/office/powerpoint/2010/main" val="210356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104173"/>
            <a:ext cx="5181600" cy="613457"/>
          </a:xfrm>
        </p:spPr>
        <p:txBody>
          <a:bodyPr>
            <a:normAutofit fontScale="90000"/>
          </a:bodyPr>
          <a:lstStyle/>
          <a:p>
            <a:r>
              <a:rPr lang="en-US" sz="4000" dirty="0" smtClean="0"/>
              <a:t>NUGARA</a:t>
            </a:r>
            <a:endParaRPr lang="en-US" sz="40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405377" cy="6176963"/>
          </a:xfrm>
        </p:spPr>
      </p:pic>
      <p:sp>
        <p:nvSpPr>
          <p:cNvPr id="4" name="Content Placeholder 3"/>
          <p:cNvSpPr>
            <a:spLocks noGrp="1"/>
          </p:cNvSpPr>
          <p:nvPr>
            <p:ph sz="half" idx="2"/>
          </p:nvPr>
        </p:nvSpPr>
        <p:spPr>
          <a:xfrm>
            <a:off x="5405377" y="601884"/>
            <a:ext cx="6227180" cy="5575079"/>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3.Mažasis </a:t>
            </a:r>
            <a:r>
              <a:rPr lang="en-US" sz="2400" dirty="0" err="1" smtClean="0"/>
              <a:t>rombinis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4.Didysis </a:t>
            </a:r>
            <a:r>
              <a:rPr lang="en-US" sz="2400" dirty="0" err="1" smtClean="0"/>
              <a:t>rombinis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5. </a:t>
            </a:r>
            <a:r>
              <a:rPr lang="en-US" sz="2400" dirty="0" err="1" smtClean="0"/>
              <a:t>Deltinis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6.Trapecinis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7.Didysis </a:t>
            </a:r>
            <a:r>
              <a:rPr lang="en-US" sz="2400" dirty="0" err="1" smtClean="0"/>
              <a:t>apvalusis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9.Plačiausias </a:t>
            </a:r>
            <a:r>
              <a:rPr lang="en-US" sz="2400" dirty="0" err="1" smtClean="0"/>
              <a:t>nugaros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11.Didysis </a:t>
            </a:r>
            <a:r>
              <a:rPr lang="en-US" sz="2400" dirty="0" err="1" smtClean="0"/>
              <a:t>sėdmens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12. </a:t>
            </a:r>
            <a:r>
              <a:rPr lang="en-US" sz="2400" dirty="0" err="1" smtClean="0"/>
              <a:t>Vudurinysis</a:t>
            </a:r>
            <a:r>
              <a:rPr lang="en-US" sz="2400" dirty="0" smtClean="0"/>
              <a:t> </a:t>
            </a:r>
            <a:r>
              <a:rPr lang="en-US" sz="2400" dirty="0" err="1" smtClean="0"/>
              <a:t>sėdmens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13.Pusketerinis </a:t>
            </a:r>
            <a:r>
              <a:rPr lang="en-US" sz="2400" dirty="0" err="1" smtClean="0"/>
              <a:t>galvos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14. </a:t>
            </a:r>
            <a:r>
              <a:rPr lang="en-US" sz="2400" dirty="0" err="1" smtClean="0"/>
              <a:t>Diržinis</a:t>
            </a:r>
            <a:r>
              <a:rPr lang="en-US" sz="2400" dirty="0" smtClean="0"/>
              <a:t> </a:t>
            </a:r>
            <a:r>
              <a:rPr lang="en-US" sz="2400" dirty="0" err="1" smtClean="0"/>
              <a:t>galvos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15. </a:t>
            </a:r>
            <a:r>
              <a:rPr lang="en-US" sz="2400" dirty="0" err="1" smtClean="0"/>
              <a:t>Diržinis</a:t>
            </a:r>
            <a:r>
              <a:rPr lang="en-US" sz="2400" dirty="0" smtClean="0"/>
              <a:t> </a:t>
            </a:r>
            <a:r>
              <a:rPr lang="en-US" sz="2400" dirty="0" err="1" smtClean="0"/>
              <a:t>kaklo</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16.Keliamasis </a:t>
            </a:r>
            <a:r>
              <a:rPr lang="en-US" sz="2400" dirty="0" err="1" smtClean="0"/>
              <a:t>mentės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17. </a:t>
            </a:r>
            <a:r>
              <a:rPr lang="en-US" sz="2400" dirty="0" err="1" smtClean="0"/>
              <a:t>Antdyglinis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20. </a:t>
            </a:r>
            <a:r>
              <a:rPr lang="en-US" sz="2400" dirty="0" err="1" smtClean="0"/>
              <a:t>Podyglinis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24. </a:t>
            </a:r>
            <a:r>
              <a:rPr lang="en-US" sz="2400" dirty="0" err="1" smtClean="0"/>
              <a:t>Ilgiausias</a:t>
            </a:r>
            <a:r>
              <a:rPr lang="en-US" sz="2400" dirty="0" smtClean="0"/>
              <a:t> </a:t>
            </a:r>
            <a:r>
              <a:rPr lang="en-US" sz="2400" dirty="0" err="1" smtClean="0"/>
              <a:t>raumuo</a:t>
            </a: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25. </a:t>
            </a:r>
            <a:r>
              <a:rPr lang="en-US" sz="2400" dirty="0" err="1" smtClean="0"/>
              <a:t>Plačiausias</a:t>
            </a:r>
            <a:r>
              <a:rPr lang="en-US" sz="2400" dirty="0" smtClean="0"/>
              <a:t> </a:t>
            </a:r>
            <a:r>
              <a:rPr lang="en-US" sz="2400" dirty="0" err="1" smtClean="0"/>
              <a:t>raumuo</a:t>
            </a:r>
            <a:endParaRPr lang="en-US" sz="2400" dirty="0"/>
          </a:p>
        </p:txBody>
      </p:sp>
    </p:spTree>
    <p:extLst>
      <p:ext uri="{BB962C8B-B14F-4D97-AF65-F5344CB8AC3E}">
        <p14:creationId xmlns:p14="http://schemas.microsoft.com/office/powerpoint/2010/main" val="137806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smtClean="0"/>
              <a:t>Nugaros</a:t>
            </a:r>
            <a:r>
              <a:rPr lang="en-US" b="1" i="1" dirty="0" smtClean="0"/>
              <a:t> </a:t>
            </a:r>
            <a:r>
              <a:rPr lang="en-US" b="1" i="1" dirty="0" err="1" smtClean="0"/>
              <a:t>raumenys</a:t>
            </a:r>
            <a:r>
              <a:rPr lang="en-US" b="1" i="1" dirty="0" smtClean="0"/>
              <a:t> –</a:t>
            </a:r>
            <a:r>
              <a:rPr lang="en-US" b="1" i="1" dirty="0" err="1" smtClean="0"/>
              <a:t>paviršiniai</a:t>
            </a:r>
            <a:r>
              <a:rPr lang="en-US" b="1" i="1" dirty="0" smtClean="0"/>
              <a:t> </a:t>
            </a:r>
            <a:endParaRPr lang="en-US" b="1" dirty="0"/>
          </a:p>
        </p:txBody>
      </p:sp>
      <p:pic>
        <p:nvPicPr>
          <p:cNvPr id="5" name="Content Placeholder 4"/>
          <p:cNvPicPr>
            <a:picLocks noGrp="1" noChangeAspect="1"/>
          </p:cNvPicPr>
          <p:nvPr>
            <p:ph idx="1"/>
          </p:nvPr>
        </p:nvPicPr>
        <p:blipFill>
          <a:blip r:embed="rId2"/>
          <a:stretch>
            <a:fillRect/>
          </a:stretch>
        </p:blipFill>
        <p:spPr>
          <a:xfrm>
            <a:off x="5368413" y="662960"/>
            <a:ext cx="3470273" cy="4873625"/>
          </a:xfrm>
          <a:prstGeom prst="rect">
            <a:avLst/>
          </a:prstGeom>
        </p:spPr>
      </p:pic>
      <p:sp>
        <p:nvSpPr>
          <p:cNvPr id="4" name="Text Placeholder 3"/>
          <p:cNvSpPr>
            <a:spLocks noGrp="1"/>
          </p:cNvSpPr>
          <p:nvPr>
            <p:ph type="body" sz="half" idx="2"/>
          </p:nvPr>
        </p:nvSpPr>
        <p:spPr/>
        <p:txBody>
          <a:bodyPr/>
          <a:lstStyle/>
          <a:p>
            <a:r>
              <a:rPr lang="en-US" i="1" dirty="0" smtClean="0"/>
              <a:t>–</a:t>
            </a:r>
            <a:r>
              <a:rPr lang="en-US" i="1" dirty="0" err="1"/>
              <a:t>trapecinis</a:t>
            </a:r>
            <a:r>
              <a:rPr lang="en-US" i="1" dirty="0"/>
              <a:t> </a:t>
            </a:r>
            <a:r>
              <a:rPr lang="en-US" i="1" dirty="0" err="1"/>
              <a:t>raumuo</a:t>
            </a:r>
            <a:endParaRPr lang="en-US" dirty="0"/>
          </a:p>
        </p:txBody>
      </p:sp>
      <p:pic>
        <p:nvPicPr>
          <p:cNvPr id="6" name="Picture 5"/>
          <p:cNvPicPr>
            <a:picLocks noChangeAspect="1"/>
          </p:cNvPicPr>
          <p:nvPr/>
        </p:nvPicPr>
        <p:blipFill>
          <a:blip r:embed="rId3"/>
          <a:stretch>
            <a:fillRect/>
          </a:stretch>
        </p:blipFill>
        <p:spPr>
          <a:xfrm>
            <a:off x="8711791" y="597872"/>
            <a:ext cx="3175000" cy="5003800"/>
          </a:xfrm>
          <a:prstGeom prst="rect">
            <a:avLst/>
          </a:prstGeom>
        </p:spPr>
      </p:pic>
      <p:sp>
        <p:nvSpPr>
          <p:cNvPr id="7" name="Rectangle 6"/>
          <p:cNvSpPr/>
          <p:nvPr/>
        </p:nvSpPr>
        <p:spPr>
          <a:xfrm>
            <a:off x="839788" y="2413338"/>
            <a:ext cx="4528625" cy="2862322"/>
          </a:xfrm>
          <a:prstGeom prst="rect">
            <a:avLst/>
          </a:prstGeom>
        </p:spPr>
        <p:txBody>
          <a:bodyPr wrap="square">
            <a:spAutoFit/>
          </a:bodyPr>
          <a:lstStyle/>
          <a:p>
            <a:r>
              <a:rPr lang="en-US" dirty="0" err="1" smtClean="0"/>
              <a:t>plokščias</a:t>
            </a:r>
            <a:r>
              <a:rPr lang="en-US" dirty="0" smtClean="0"/>
              <a:t> </a:t>
            </a:r>
            <a:r>
              <a:rPr lang="en-US" dirty="0" err="1" smtClean="0"/>
              <a:t>trikampis</a:t>
            </a:r>
            <a:r>
              <a:rPr lang="en-US" dirty="0" smtClean="0"/>
              <a:t> </a:t>
            </a:r>
            <a:r>
              <a:rPr lang="en-US" dirty="0" err="1" smtClean="0"/>
              <a:t>raumuo</a:t>
            </a:r>
            <a:r>
              <a:rPr lang="en-US" dirty="0" smtClean="0"/>
              <a:t>, </a:t>
            </a:r>
            <a:r>
              <a:rPr lang="en-US" dirty="0" err="1" smtClean="0"/>
              <a:t>dengiantis</a:t>
            </a:r>
            <a:r>
              <a:rPr lang="en-US" dirty="0" smtClean="0"/>
              <a:t> </a:t>
            </a:r>
            <a:r>
              <a:rPr lang="en-US" dirty="0" err="1" smtClean="0"/>
              <a:t>viršutinę</a:t>
            </a:r>
            <a:r>
              <a:rPr lang="en-US" dirty="0" smtClean="0"/>
              <a:t> </a:t>
            </a:r>
            <a:r>
              <a:rPr lang="en-US" dirty="0" err="1" smtClean="0"/>
              <a:t>ir</a:t>
            </a:r>
            <a:r>
              <a:rPr lang="en-US" dirty="0" smtClean="0"/>
              <a:t> </a:t>
            </a:r>
            <a:r>
              <a:rPr lang="en-US" dirty="0" err="1" smtClean="0"/>
              <a:t>užpakalinę</a:t>
            </a:r>
            <a:r>
              <a:rPr lang="en-US" dirty="0" smtClean="0"/>
              <a:t> </a:t>
            </a:r>
            <a:r>
              <a:rPr lang="en-US" dirty="0" err="1" smtClean="0"/>
              <a:t>kaklo</a:t>
            </a:r>
            <a:r>
              <a:rPr lang="en-US" dirty="0" smtClean="0"/>
              <a:t> </a:t>
            </a:r>
            <a:r>
              <a:rPr lang="en-US" dirty="0" err="1" smtClean="0"/>
              <a:t>ir</a:t>
            </a:r>
            <a:r>
              <a:rPr lang="en-US" dirty="0" smtClean="0"/>
              <a:t> </a:t>
            </a:r>
            <a:r>
              <a:rPr lang="en-US" dirty="0" err="1" smtClean="0"/>
              <a:t>pečių</a:t>
            </a:r>
            <a:r>
              <a:rPr lang="en-US" dirty="0" smtClean="0"/>
              <a:t> </a:t>
            </a:r>
            <a:r>
              <a:rPr lang="en-US" dirty="0" err="1" smtClean="0"/>
              <a:t>dalį</a:t>
            </a:r>
            <a:r>
              <a:rPr lang="en-US" dirty="0" smtClean="0"/>
              <a:t>. </a:t>
            </a:r>
          </a:p>
          <a:p>
            <a:endParaRPr lang="en-US" dirty="0"/>
          </a:p>
          <a:p>
            <a:r>
              <a:rPr lang="en-US" dirty="0" smtClean="0"/>
              <a:t>Tai </a:t>
            </a:r>
            <a:r>
              <a:rPr lang="en-US" dirty="0" err="1" smtClean="0"/>
              <a:t>vientisas</a:t>
            </a:r>
            <a:r>
              <a:rPr lang="en-US" dirty="0" smtClean="0"/>
              <a:t> </a:t>
            </a:r>
            <a:r>
              <a:rPr lang="en-US" dirty="0" err="1" smtClean="0"/>
              <a:t>raumuo</a:t>
            </a:r>
            <a:r>
              <a:rPr lang="en-US" dirty="0" smtClean="0"/>
              <a:t>, </a:t>
            </a:r>
            <a:r>
              <a:rPr lang="en-US" dirty="0" err="1" smtClean="0"/>
              <a:t>tačiau</a:t>
            </a:r>
            <a:r>
              <a:rPr lang="en-US" dirty="0" smtClean="0"/>
              <a:t> </a:t>
            </a:r>
            <a:r>
              <a:rPr lang="en-US" dirty="0" err="1" smtClean="0"/>
              <a:t>pagal</a:t>
            </a:r>
            <a:r>
              <a:rPr lang="en-US" dirty="0" smtClean="0"/>
              <a:t> </a:t>
            </a:r>
            <a:r>
              <a:rPr lang="en-US" dirty="0" err="1" smtClean="0"/>
              <a:t>įvairiomis</a:t>
            </a:r>
            <a:r>
              <a:rPr lang="en-US" dirty="0" smtClean="0"/>
              <a:t> </a:t>
            </a:r>
            <a:r>
              <a:rPr lang="en-US" dirty="0" err="1" smtClean="0"/>
              <a:t>kryptimis</a:t>
            </a:r>
            <a:r>
              <a:rPr lang="en-US" dirty="0" smtClean="0"/>
              <a:t> </a:t>
            </a:r>
            <a:r>
              <a:rPr lang="en-US" dirty="0" err="1" smtClean="0"/>
              <a:t>einančias</a:t>
            </a:r>
            <a:r>
              <a:rPr lang="en-US" dirty="0" smtClean="0"/>
              <a:t> </a:t>
            </a:r>
            <a:r>
              <a:rPr lang="en-US" dirty="0" err="1" smtClean="0"/>
              <a:t>skaidulas</a:t>
            </a:r>
            <a:r>
              <a:rPr lang="en-US" dirty="0" smtClean="0"/>
              <a:t> </a:t>
            </a:r>
            <a:r>
              <a:rPr lang="en-US" dirty="0" err="1" smtClean="0"/>
              <a:t>skiriamos</a:t>
            </a:r>
            <a:r>
              <a:rPr lang="en-US" dirty="0" smtClean="0"/>
              <a:t> 3 </a:t>
            </a:r>
            <a:r>
              <a:rPr lang="en-US" dirty="0" err="1" smtClean="0"/>
              <a:t>dalys</a:t>
            </a:r>
            <a:r>
              <a:rPr lang="en-US" dirty="0" smtClean="0"/>
              <a:t>:</a:t>
            </a:r>
          </a:p>
          <a:p>
            <a:r>
              <a:rPr lang="en-US" dirty="0" err="1" smtClean="0"/>
              <a:t>Nusileidžiančioji</a:t>
            </a:r>
            <a:r>
              <a:rPr lang="en-US" dirty="0" smtClean="0"/>
              <a:t> (</a:t>
            </a:r>
            <a:r>
              <a:rPr lang="en-US" dirty="0" err="1" smtClean="0"/>
              <a:t>viršutinė</a:t>
            </a:r>
            <a:r>
              <a:rPr lang="en-US" dirty="0" smtClean="0"/>
              <a:t>) </a:t>
            </a:r>
            <a:r>
              <a:rPr lang="en-US" dirty="0" err="1" smtClean="0"/>
              <a:t>dalis</a:t>
            </a:r>
            <a:r>
              <a:rPr lang="en-US" dirty="0" smtClean="0"/>
              <a:t> – </a:t>
            </a:r>
            <a:r>
              <a:rPr lang="en-US" i="1" dirty="0" smtClean="0"/>
              <a:t>pars </a:t>
            </a:r>
            <a:r>
              <a:rPr lang="en-US" i="1" dirty="0" err="1" smtClean="0"/>
              <a:t>descendens</a:t>
            </a:r>
            <a:endParaRPr lang="en-US" dirty="0" smtClean="0"/>
          </a:p>
          <a:p>
            <a:r>
              <a:rPr lang="en-US" dirty="0" err="1" smtClean="0"/>
              <a:t>Skersinė</a:t>
            </a:r>
            <a:r>
              <a:rPr lang="en-US" dirty="0" smtClean="0"/>
              <a:t> (</a:t>
            </a:r>
            <a:r>
              <a:rPr lang="en-US" dirty="0" err="1" smtClean="0"/>
              <a:t>vidurinė</a:t>
            </a:r>
            <a:r>
              <a:rPr lang="en-US" dirty="0" smtClean="0"/>
              <a:t>) </a:t>
            </a:r>
            <a:r>
              <a:rPr lang="en-US" dirty="0" err="1" smtClean="0"/>
              <a:t>dalis</a:t>
            </a:r>
            <a:r>
              <a:rPr lang="en-US" dirty="0" smtClean="0"/>
              <a:t> – </a:t>
            </a:r>
            <a:r>
              <a:rPr lang="en-US" i="1" dirty="0" smtClean="0"/>
              <a:t>pars </a:t>
            </a:r>
            <a:r>
              <a:rPr lang="en-US" i="1" dirty="0" err="1" smtClean="0"/>
              <a:t>transversa</a:t>
            </a:r>
            <a:endParaRPr lang="en-US" dirty="0" smtClean="0"/>
          </a:p>
          <a:p>
            <a:r>
              <a:rPr lang="en-US" dirty="0" err="1" smtClean="0"/>
              <a:t>Kylančioji</a:t>
            </a:r>
            <a:r>
              <a:rPr lang="en-US" dirty="0" smtClean="0"/>
              <a:t> (</a:t>
            </a:r>
            <a:r>
              <a:rPr lang="en-US" dirty="0" err="1" smtClean="0"/>
              <a:t>apatinė</a:t>
            </a:r>
            <a:r>
              <a:rPr lang="en-US" dirty="0" smtClean="0"/>
              <a:t>) </a:t>
            </a:r>
            <a:r>
              <a:rPr lang="en-US" dirty="0" err="1" smtClean="0"/>
              <a:t>dalis</a:t>
            </a:r>
            <a:r>
              <a:rPr lang="en-US" dirty="0" smtClean="0"/>
              <a:t> – </a:t>
            </a:r>
            <a:r>
              <a:rPr lang="en-US" i="1" dirty="0" smtClean="0"/>
              <a:t>pars </a:t>
            </a:r>
            <a:r>
              <a:rPr lang="en-US" i="1" dirty="0" err="1" smtClean="0"/>
              <a:t>ascendens</a:t>
            </a:r>
            <a:endParaRPr lang="en-US" dirty="0"/>
          </a:p>
        </p:txBody>
      </p:sp>
    </p:spTree>
    <p:extLst>
      <p:ext uri="{BB962C8B-B14F-4D97-AF65-F5344CB8AC3E}">
        <p14:creationId xmlns:p14="http://schemas.microsoft.com/office/powerpoint/2010/main" val="702595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181600" cy="908090"/>
          </a:xfrm>
        </p:spPr>
        <p:txBody>
          <a:bodyPr>
            <a:normAutofit/>
          </a:bodyPr>
          <a:lstStyle/>
          <a:p>
            <a:r>
              <a:rPr lang="en-US" sz="3200" dirty="0" smtClean="0"/>
              <a:t>VIETA, FUNKCIJOS</a:t>
            </a:r>
            <a:endParaRPr lang="en-US" sz="3200" dirty="0"/>
          </a:p>
        </p:txBody>
      </p:sp>
      <p:sp>
        <p:nvSpPr>
          <p:cNvPr id="3" name="Content Placeholder 2"/>
          <p:cNvSpPr>
            <a:spLocks noGrp="1"/>
          </p:cNvSpPr>
          <p:nvPr>
            <p:ph sz="half" idx="1"/>
          </p:nvPr>
        </p:nvSpPr>
        <p:spPr>
          <a:xfrm>
            <a:off x="92597" y="1192192"/>
            <a:ext cx="5927203" cy="5347503"/>
          </a:xfrm>
        </p:spPr>
        <p:txBody>
          <a:bodyPr>
            <a:noAutofit/>
          </a:bodyPr>
          <a:lstStyle/>
          <a:p>
            <a:pPr algn="just"/>
            <a:r>
              <a:rPr lang="en-US" sz="2000" dirty="0"/>
              <a:t>Visas </a:t>
            </a:r>
            <a:r>
              <a:rPr lang="en-US" sz="2000" dirty="0" err="1"/>
              <a:t>trapecinis</a:t>
            </a:r>
            <a:r>
              <a:rPr lang="en-US" sz="2000" dirty="0"/>
              <a:t> </a:t>
            </a:r>
            <a:r>
              <a:rPr lang="en-US" sz="2000" dirty="0" err="1"/>
              <a:t>raumuo</a:t>
            </a:r>
            <a:r>
              <a:rPr lang="en-US" sz="2000" dirty="0"/>
              <a:t> </a:t>
            </a:r>
            <a:r>
              <a:rPr lang="en-US" sz="2000" dirty="0" err="1"/>
              <a:t>traukia</a:t>
            </a:r>
            <a:r>
              <a:rPr lang="en-US" sz="2000" dirty="0"/>
              <a:t> </a:t>
            </a:r>
            <a:r>
              <a:rPr lang="en-US" sz="2000" dirty="0" err="1"/>
              <a:t>pečių</a:t>
            </a:r>
            <a:r>
              <a:rPr lang="en-US" sz="2000" dirty="0"/>
              <a:t> </a:t>
            </a:r>
            <a:r>
              <a:rPr lang="en-US" sz="2000" dirty="0" err="1"/>
              <a:t>lanką</a:t>
            </a:r>
            <a:r>
              <a:rPr lang="en-US" sz="2000" dirty="0"/>
              <a:t> </a:t>
            </a:r>
            <a:r>
              <a:rPr lang="en-US" sz="2000" dirty="0" err="1"/>
              <a:t>atgal</a:t>
            </a:r>
            <a:r>
              <a:rPr lang="en-US" sz="2000" dirty="0"/>
              <a:t>, </a:t>
            </a:r>
            <a:r>
              <a:rPr lang="en-US" sz="2000" dirty="0" err="1"/>
              <a:t>pritraukia</a:t>
            </a:r>
            <a:r>
              <a:rPr lang="en-US" sz="2000" dirty="0"/>
              <a:t> </a:t>
            </a:r>
            <a:r>
              <a:rPr lang="en-US" sz="2000" dirty="0" err="1"/>
              <a:t>mentę</a:t>
            </a:r>
            <a:r>
              <a:rPr lang="en-US" sz="2000" dirty="0"/>
              <a:t> </a:t>
            </a:r>
            <a:r>
              <a:rPr lang="en-US" sz="2000" dirty="0" err="1"/>
              <a:t>prie</a:t>
            </a:r>
            <a:r>
              <a:rPr lang="en-US" sz="2000" dirty="0"/>
              <a:t> </a:t>
            </a:r>
            <a:r>
              <a:rPr lang="en-US" sz="2000" dirty="0" err="1"/>
              <a:t>stuburo</a:t>
            </a:r>
            <a:r>
              <a:rPr lang="en-US" sz="2000" dirty="0"/>
              <a:t>, </a:t>
            </a:r>
            <a:r>
              <a:rPr lang="en-US" sz="2000" dirty="0" err="1"/>
              <a:t>tiesia</a:t>
            </a:r>
            <a:r>
              <a:rPr lang="en-US" sz="2000" dirty="0"/>
              <a:t> </a:t>
            </a:r>
            <a:r>
              <a:rPr lang="en-US" sz="2000" dirty="0" err="1"/>
              <a:t>stuburo</a:t>
            </a:r>
            <a:r>
              <a:rPr lang="en-US" sz="2000" dirty="0"/>
              <a:t> </a:t>
            </a:r>
            <a:r>
              <a:rPr lang="en-US" sz="2000" dirty="0" err="1"/>
              <a:t>krūtininę</a:t>
            </a:r>
            <a:r>
              <a:rPr lang="en-US" sz="2000" dirty="0"/>
              <a:t> </a:t>
            </a:r>
            <a:r>
              <a:rPr lang="en-US" sz="2000" dirty="0" err="1"/>
              <a:t>dalį</a:t>
            </a:r>
            <a:r>
              <a:rPr lang="en-US" sz="2000" dirty="0"/>
              <a:t>, </a:t>
            </a:r>
            <a:r>
              <a:rPr lang="en-US" sz="2000" dirty="0" err="1"/>
              <a:t>atstato</a:t>
            </a:r>
            <a:r>
              <a:rPr lang="en-US" sz="2000" dirty="0"/>
              <a:t> </a:t>
            </a:r>
            <a:r>
              <a:rPr lang="en-US" sz="2000" dirty="0" err="1"/>
              <a:t>į</a:t>
            </a:r>
            <a:r>
              <a:rPr lang="en-US" sz="2000" dirty="0"/>
              <a:t> </a:t>
            </a:r>
            <a:r>
              <a:rPr lang="en-US" sz="2000" dirty="0" err="1"/>
              <a:t>priekį</a:t>
            </a:r>
            <a:r>
              <a:rPr lang="en-US" sz="2000" dirty="0"/>
              <a:t> </a:t>
            </a:r>
            <a:r>
              <a:rPr lang="en-US" sz="2000" dirty="0" err="1"/>
              <a:t>krūtinę</a:t>
            </a:r>
            <a:r>
              <a:rPr lang="en-US" sz="2000" dirty="0"/>
              <a:t>.</a:t>
            </a:r>
          </a:p>
          <a:p>
            <a:pPr algn="just"/>
            <a:r>
              <a:rPr lang="en-US" sz="2000" dirty="0"/>
              <a:t>Kai </a:t>
            </a:r>
            <a:r>
              <a:rPr lang="en-US" sz="2000" dirty="0" err="1"/>
              <a:t>pečių</a:t>
            </a:r>
            <a:r>
              <a:rPr lang="en-US" sz="2000" dirty="0"/>
              <a:t> </a:t>
            </a:r>
            <a:r>
              <a:rPr lang="en-US" sz="2000" dirty="0" err="1"/>
              <a:t>lankas</a:t>
            </a:r>
            <a:r>
              <a:rPr lang="en-US" sz="2000" dirty="0"/>
              <a:t> </a:t>
            </a:r>
            <a:r>
              <a:rPr lang="en-US" sz="2000" dirty="0" err="1"/>
              <a:t>fiksuotas</a:t>
            </a:r>
            <a:r>
              <a:rPr lang="en-US" sz="2000" dirty="0"/>
              <a:t>, </a:t>
            </a:r>
            <a:r>
              <a:rPr lang="en-US" sz="2000" dirty="0" err="1"/>
              <a:t>susitraukdamas</a:t>
            </a:r>
            <a:r>
              <a:rPr lang="en-US" sz="2000" dirty="0"/>
              <a:t> </a:t>
            </a:r>
            <a:r>
              <a:rPr lang="en-US" sz="2000" dirty="0" err="1"/>
              <a:t>vienoje</a:t>
            </a:r>
            <a:r>
              <a:rPr lang="en-US" sz="2000" dirty="0"/>
              <a:t> </a:t>
            </a:r>
            <a:r>
              <a:rPr lang="en-US" sz="2000" dirty="0" err="1"/>
              <a:t>pusėje</a:t>
            </a:r>
            <a:r>
              <a:rPr lang="en-US" sz="2000" dirty="0"/>
              <a:t>, </a:t>
            </a:r>
            <a:r>
              <a:rPr lang="en-US" sz="2000" dirty="0" err="1"/>
              <a:t>lenkia</a:t>
            </a:r>
            <a:r>
              <a:rPr lang="en-US" sz="2000" dirty="0"/>
              <a:t> </a:t>
            </a:r>
            <a:r>
              <a:rPr lang="en-US" sz="2000" dirty="0" err="1"/>
              <a:t>galvą</a:t>
            </a:r>
            <a:r>
              <a:rPr lang="en-US" sz="2000" dirty="0"/>
              <a:t> </a:t>
            </a:r>
            <a:r>
              <a:rPr lang="en-US" sz="2000" dirty="0" err="1"/>
              <a:t>į</a:t>
            </a:r>
            <a:r>
              <a:rPr lang="en-US" sz="2000" dirty="0"/>
              <a:t> </a:t>
            </a:r>
            <a:r>
              <a:rPr lang="en-US" sz="2000" dirty="0" err="1"/>
              <a:t>savo</a:t>
            </a:r>
            <a:r>
              <a:rPr lang="en-US" sz="2000" dirty="0"/>
              <a:t> </a:t>
            </a:r>
            <a:r>
              <a:rPr lang="en-US" sz="2000" dirty="0" err="1"/>
              <a:t>pusę</a:t>
            </a:r>
            <a:r>
              <a:rPr lang="en-US" sz="2000" dirty="0"/>
              <a:t>, o </a:t>
            </a:r>
            <a:r>
              <a:rPr lang="en-US" sz="2000" dirty="0" err="1"/>
              <a:t>susitraukdamas</a:t>
            </a:r>
            <a:r>
              <a:rPr lang="en-US" sz="2000" dirty="0"/>
              <a:t> </a:t>
            </a:r>
            <a:r>
              <a:rPr lang="en-US" sz="2000" dirty="0" err="1"/>
              <a:t>abipus</a:t>
            </a:r>
            <a:r>
              <a:rPr lang="en-US" sz="2000" dirty="0"/>
              <a:t>, </a:t>
            </a:r>
            <a:r>
              <a:rPr lang="en-US" sz="2000" dirty="0" err="1"/>
              <a:t>atlošia</a:t>
            </a:r>
            <a:r>
              <a:rPr lang="en-US" sz="2000" dirty="0"/>
              <a:t> </a:t>
            </a:r>
            <a:r>
              <a:rPr lang="en-US" sz="2000" dirty="0" err="1"/>
              <a:t>galvą</a:t>
            </a:r>
            <a:r>
              <a:rPr lang="en-US" sz="2000" dirty="0"/>
              <a:t> </a:t>
            </a:r>
            <a:r>
              <a:rPr lang="en-US" sz="2000" dirty="0" err="1"/>
              <a:t>ir</a:t>
            </a:r>
            <a:r>
              <a:rPr lang="en-US" sz="2000" dirty="0"/>
              <a:t> </a:t>
            </a:r>
            <a:r>
              <a:rPr lang="en-US" sz="2000" dirty="0" err="1"/>
              <a:t>kaklą</a:t>
            </a:r>
            <a:r>
              <a:rPr lang="en-US" sz="2000" dirty="0"/>
              <a:t> </a:t>
            </a:r>
            <a:r>
              <a:rPr lang="en-US" sz="2000" dirty="0" err="1"/>
              <a:t>atgal</a:t>
            </a:r>
            <a:r>
              <a:rPr lang="en-US" sz="2000" dirty="0"/>
              <a:t>.</a:t>
            </a:r>
          </a:p>
          <a:p>
            <a:pPr algn="just"/>
            <a:r>
              <a:rPr lang="en-US" sz="2000" dirty="0"/>
              <a:t>Kai </a:t>
            </a:r>
            <a:r>
              <a:rPr lang="en-US" sz="2000" dirty="0" err="1"/>
              <a:t>stuburas</a:t>
            </a:r>
            <a:r>
              <a:rPr lang="en-US" sz="2000" dirty="0"/>
              <a:t> </a:t>
            </a:r>
            <a:r>
              <a:rPr lang="en-US" sz="2000" dirty="0" err="1"/>
              <a:t>fiksuotas</a:t>
            </a:r>
            <a:r>
              <a:rPr lang="en-US" sz="2000" dirty="0"/>
              <a:t>, </a:t>
            </a:r>
            <a:r>
              <a:rPr lang="en-US" sz="2000" dirty="0" err="1"/>
              <a:t>viršutinė</a:t>
            </a:r>
            <a:r>
              <a:rPr lang="en-US" sz="2000" dirty="0"/>
              <a:t> </a:t>
            </a:r>
            <a:r>
              <a:rPr lang="en-US" sz="2000" dirty="0" err="1"/>
              <a:t>trapecinio</a:t>
            </a:r>
            <a:r>
              <a:rPr lang="en-US" sz="2000" dirty="0"/>
              <a:t> </a:t>
            </a:r>
            <a:r>
              <a:rPr lang="en-US" sz="2000" dirty="0" err="1"/>
              <a:t>raumens</a:t>
            </a:r>
            <a:r>
              <a:rPr lang="en-US" sz="2000" dirty="0"/>
              <a:t> </a:t>
            </a:r>
            <a:r>
              <a:rPr lang="en-US" sz="2000" dirty="0" err="1"/>
              <a:t>dalis</a:t>
            </a:r>
            <a:r>
              <a:rPr lang="en-US" sz="2000" dirty="0"/>
              <a:t> </a:t>
            </a:r>
            <a:r>
              <a:rPr lang="en-US" sz="2000" dirty="0" err="1"/>
              <a:t>kelia</a:t>
            </a:r>
            <a:r>
              <a:rPr lang="en-US" sz="2000" dirty="0"/>
              <a:t> </a:t>
            </a:r>
            <a:r>
              <a:rPr lang="en-US" sz="2000" dirty="0" err="1"/>
              <a:t>pečių</a:t>
            </a:r>
            <a:r>
              <a:rPr lang="en-US" sz="2000" dirty="0"/>
              <a:t> </a:t>
            </a:r>
            <a:r>
              <a:rPr lang="en-US" sz="2000" dirty="0" err="1"/>
              <a:t>lanką</a:t>
            </a:r>
            <a:r>
              <a:rPr lang="en-US" sz="2000" dirty="0"/>
              <a:t> </a:t>
            </a:r>
            <a:r>
              <a:rPr lang="en-US" sz="2000" dirty="0" err="1"/>
              <a:t>aukštyn</a:t>
            </a:r>
            <a:r>
              <a:rPr lang="en-US" sz="2000" dirty="0"/>
              <a:t>, </a:t>
            </a:r>
            <a:r>
              <a:rPr lang="en-US" sz="2000" dirty="0" err="1"/>
              <a:t>fiksuoja</a:t>
            </a:r>
            <a:r>
              <a:rPr lang="en-US" sz="2000" dirty="0"/>
              <a:t> </a:t>
            </a:r>
            <a:r>
              <a:rPr lang="en-US" sz="2000" dirty="0" err="1"/>
              <a:t>pečių</a:t>
            </a:r>
            <a:r>
              <a:rPr lang="en-US" sz="2000" dirty="0"/>
              <a:t> </a:t>
            </a:r>
            <a:r>
              <a:rPr lang="en-US" sz="2000" dirty="0" err="1"/>
              <a:t>lanką</a:t>
            </a:r>
            <a:r>
              <a:rPr lang="en-US" sz="2000" dirty="0"/>
              <a:t> </a:t>
            </a:r>
            <a:r>
              <a:rPr lang="en-US" sz="2000" dirty="0" err="1"/>
              <a:t>judant</a:t>
            </a:r>
            <a:r>
              <a:rPr lang="en-US" sz="2000" dirty="0"/>
              <a:t> </a:t>
            </a:r>
            <a:r>
              <a:rPr lang="en-US" sz="2000" dirty="0" err="1"/>
              <a:t>rankai</a:t>
            </a:r>
            <a:r>
              <a:rPr lang="en-US" sz="2000" dirty="0"/>
              <a:t>, </a:t>
            </a:r>
            <a:r>
              <a:rPr lang="en-US" sz="2000" dirty="0" err="1"/>
              <a:t>rankoje</a:t>
            </a:r>
            <a:r>
              <a:rPr lang="en-US" sz="2000" dirty="0"/>
              <a:t> </a:t>
            </a:r>
            <a:r>
              <a:rPr lang="en-US" sz="2000" dirty="0" err="1"/>
              <a:t>laikant</a:t>
            </a:r>
            <a:r>
              <a:rPr lang="en-US" sz="2000" dirty="0"/>
              <a:t> </a:t>
            </a:r>
            <a:r>
              <a:rPr lang="en-US" sz="2000" dirty="0" err="1"/>
              <a:t>svorį</a:t>
            </a:r>
            <a:r>
              <a:rPr lang="en-US" sz="2000" dirty="0"/>
              <a:t>.</a:t>
            </a:r>
          </a:p>
          <a:p>
            <a:pPr algn="just"/>
            <a:r>
              <a:rPr lang="en-US" sz="2000" dirty="0" err="1"/>
              <a:t>Šoniniam</a:t>
            </a:r>
            <a:r>
              <a:rPr lang="en-US" sz="2000" dirty="0"/>
              <a:t> </a:t>
            </a:r>
            <a:r>
              <a:rPr lang="en-US" sz="2000" dirty="0" err="1"/>
              <a:t>deltiniam</a:t>
            </a:r>
            <a:r>
              <a:rPr lang="en-US" sz="2000" dirty="0"/>
              <a:t> </a:t>
            </a:r>
            <a:r>
              <a:rPr lang="en-US" sz="2000" dirty="0" err="1"/>
              <a:t>raumeniui</a:t>
            </a:r>
            <a:r>
              <a:rPr lang="en-US" sz="2000" dirty="0"/>
              <a:t> </a:t>
            </a:r>
            <a:r>
              <a:rPr lang="en-US" sz="2000" dirty="0" err="1"/>
              <a:t>pakėlus</a:t>
            </a:r>
            <a:r>
              <a:rPr lang="en-US" sz="2000" dirty="0"/>
              <a:t> </a:t>
            </a:r>
            <a:r>
              <a:rPr lang="en-US" sz="2000" dirty="0" err="1"/>
              <a:t>ranką</a:t>
            </a:r>
            <a:r>
              <a:rPr lang="en-US" sz="2000" dirty="0"/>
              <a:t> </a:t>
            </a:r>
            <a:r>
              <a:rPr lang="en-US" sz="2000" dirty="0" err="1"/>
              <a:t>stačiu</a:t>
            </a:r>
            <a:r>
              <a:rPr lang="en-US" sz="2000" dirty="0"/>
              <a:t> </a:t>
            </a:r>
            <a:r>
              <a:rPr lang="en-US" sz="2000" dirty="0" err="1"/>
              <a:t>kampu</a:t>
            </a:r>
            <a:r>
              <a:rPr lang="en-US" sz="2000" dirty="0"/>
              <a:t> </a:t>
            </a:r>
            <a:r>
              <a:rPr lang="en-US" sz="2000" dirty="0" err="1"/>
              <a:t>į</a:t>
            </a:r>
            <a:r>
              <a:rPr lang="en-US" sz="2000" dirty="0"/>
              <a:t> </a:t>
            </a:r>
            <a:r>
              <a:rPr lang="en-US" sz="2000" dirty="0" err="1"/>
              <a:t>liemenį</a:t>
            </a:r>
            <a:r>
              <a:rPr lang="en-US" sz="2000" dirty="0"/>
              <a:t>, </a:t>
            </a:r>
            <a:r>
              <a:rPr lang="en-US" sz="2000" dirty="0" err="1"/>
              <a:t>vidurinė</a:t>
            </a:r>
            <a:r>
              <a:rPr lang="en-US" sz="2000" dirty="0"/>
              <a:t> </a:t>
            </a:r>
            <a:r>
              <a:rPr lang="en-US" sz="2000" dirty="0" err="1"/>
              <a:t>ir</a:t>
            </a:r>
            <a:r>
              <a:rPr lang="en-US" sz="2000" dirty="0"/>
              <a:t> </a:t>
            </a:r>
            <a:r>
              <a:rPr lang="en-US" sz="2000" dirty="0" err="1"/>
              <a:t>apatinė</a:t>
            </a:r>
            <a:r>
              <a:rPr lang="en-US" sz="2000" dirty="0"/>
              <a:t> </a:t>
            </a:r>
            <a:r>
              <a:rPr lang="en-US" sz="2000" dirty="0" err="1"/>
              <a:t>dalys</a:t>
            </a:r>
            <a:r>
              <a:rPr lang="en-US" sz="2000" dirty="0"/>
              <a:t> </a:t>
            </a:r>
            <a:r>
              <a:rPr lang="en-US" sz="2000" dirty="0" err="1"/>
              <a:t>kartu</a:t>
            </a:r>
            <a:r>
              <a:rPr lang="en-US" sz="2000" dirty="0"/>
              <a:t> </a:t>
            </a:r>
            <a:r>
              <a:rPr lang="en-US" sz="2000" dirty="0" err="1"/>
              <a:t>su</a:t>
            </a:r>
            <a:r>
              <a:rPr lang="en-US" sz="2000" dirty="0"/>
              <a:t> </a:t>
            </a:r>
            <a:r>
              <a:rPr lang="en-US" sz="2000" dirty="0" err="1"/>
              <a:t>priekiniu</a:t>
            </a:r>
            <a:r>
              <a:rPr lang="en-US" sz="2000" dirty="0"/>
              <a:t> </a:t>
            </a:r>
            <a:r>
              <a:rPr lang="en-US" sz="2000" dirty="0" err="1"/>
              <a:t>dantytuoju</a:t>
            </a:r>
            <a:r>
              <a:rPr lang="en-US" sz="2000" dirty="0"/>
              <a:t> </a:t>
            </a:r>
            <a:r>
              <a:rPr lang="en-US" sz="2000" dirty="0" err="1"/>
              <a:t>raumeniu</a:t>
            </a:r>
            <a:r>
              <a:rPr lang="en-US" sz="2000" dirty="0"/>
              <a:t>, </a:t>
            </a:r>
            <a:r>
              <a:rPr lang="en-US" sz="2000" dirty="0" err="1"/>
              <a:t>sukdamos</a:t>
            </a:r>
            <a:r>
              <a:rPr lang="en-US" sz="2000" dirty="0"/>
              <a:t> </a:t>
            </a:r>
            <a:r>
              <a:rPr lang="en-US" sz="2000" dirty="0" err="1"/>
              <a:t>mentę</a:t>
            </a:r>
            <a:r>
              <a:rPr lang="en-US" sz="2000" dirty="0"/>
              <a:t> </a:t>
            </a:r>
            <a:r>
              <a:rPr lang="en-US" sz="2000" dirty="0" err="1"/>
              <a:t>apie</a:t>
            </a:r>
            <a:r>
              <a:rPr lang="en-US" sz="2000" dirty="0"/>
              <a:t> </a:t>
            </a:r>
            <a:r>
              <a:rPr lang="en-US" sz="2000" dirty="0" err="1"/>
              <a:t>šoninę</a:t>
            </a:r>
            <a:r>
              <a:rPr lang="en-US" sz="2000" dirty="0"/>
              <a:t> </a:t>
            </a:r>
            <a:r>
              <a:rPr lang="en-US" sz="2000" dirty="0" err="1"/>
              <a:t>ašį</a:t>
            </a:r>
            <a:r>
              <a:rPr lang="en-US" sz="2000" dirty="0"/>
              <a:t>, </a:t>
            </a:r>
            <a:r>
              <a:rPr lang="en-US" sz="2000" dirty="0" err="1"/>
              <a:t>iškelia</a:t>
            </a:r>
            <a:r>
              <a:rPr lang="en-US" sz="2000" dirty="0"/>
              <a:t> </a:t>
            </a:r>
            <a:r>
              <a:rPr lang="en-US" sz="2000" dirty="0" err="1"/>
              <a:t>žastą</a:t>
            </a:r>
            <a:r>
              <a:rPr lang="en-US" sz="2000" dirty="0"/>
              <a:t> </a:t>
            </a:r>
            <a:r>
              <a:rPr lang="en-US" sz="2000" dirty="0" err="1"/>
              <a:t>beveik</a:t>
            </a:r>
            <a:r>
              <a:rPr lang="en-US" sz="2000" dirty="0"/>
              <a:t> </a:t>
            </a:r>
            <a:r>
              <a:rPr lang="en-US" sz="2000" dirty="0" err="1"/>
              <a:t>į</a:t>
            </a:r>
            <a:r>
              <a:rPr lang="en-US" sz="2000" dirty="0"/>
              <a:t> </a:t>
            </a:r>
            <a:r>
              <a:rPr lang="en-US" sz="2000" dirty="0" err="1"/>
              <a:t>vertikalią</a:t>
            </a:r>
            <a:r>
              <a:rPr lang="en-US" sz="2000" dirty="0"/>
              <a:t> </a:t>
            </a:r>
            <a:r>
              <a:rPr lang="en-US" sz="2000" dirty="0" err="1"/>
              <a:t>padėtį</a:t>
            </a:r>
            <a:r>
              <a:rPr lang="en-US" sz="2000" dirty="0"/>
              <a:t>.</a:t>
            </a:r>
          </a:p>
          <a:p>
            <a:pPr algn="just"/>
            <a:r>
              <a:rPr lang="en-US" sz="2000" dirty="0" err="1"/>
              <a:t>Apatinė</a:t>
            </a:r>
            <a:r>
              <a:rPr lang="en-US" sz="2000" dirty="0"/>
              <a:t> </a:t>
            </a:r>
            <a:r>
              <a:rPr lang="en-US" sz="2000" dirty="0" err="1"/>
              <a:t>trapecinio</a:t>
            </a:r>
            <a:r>
              <a:rPr lang="en-US" sz="2000" dirty="0"/>
              <a:t> </a:t>
            </a:r>
            <a:r>
              <a:rPr lang="en-US" sz="2000" dirty="0" err="1"/>
              <a:t>raumens</a:t>
            </a:r>
            <a:r>
              <a:rPr lang="en-US" sz="2000" dirty="0"/>
              <a:t> </a:t>
            </a:r>
            <a:r>
              <a:rPr lang="en-US" sz="2000" dirty="0" err="1"/>
              <a:t>dalis</a:t>
            </a:r>
            <a:r>
              <a:rPr lang="en-US" sz="2000" dirty="0"/>
              <a:t> </a:t>
            </a:r>
            <a:r>
              <a:rPr lang="en-US" sz="2000" dirty="0" err="1"/>
              <a:t>padeda</a:t>
            </a:r>
            <a:r>
              <a:rPr lang="en-US" sz="2000" dirty="0"/>
              <a:t> </a:t>
            </a:r>
            <a:r>
              <a:rPr lang="en-US" sz="2000" dirty="0" err="1"/>
              <a:t>nuleisti</a:t>
            </a:r>
            <a:r>
              <a:rPr lang="en-US" sz="2000" dirty="0"/>
              <a:t> </a:t>
            </a:r>
            <a:r>
              <a:rPr lang="en-US" sz="2000" dirty="0" err="1"/>
              <a:t>mentę</a:t>
            </a:r>
            <a:r>
              <a:rPr lang="en-US" sz="2000" dirty="0"/>
              <a:t> </a:t>
            </a:r>
            <a:r>
              <a:rPr lang="en-US" sz="2000" dirty="0" err="1"/>
              <a:t>ir</a:t>
            </a:r>
            <a:r>
              <a:rPr lang="en-US" sz="2000" dirty="0"/>
              <a:t> </a:t>
            </a:r>
            <a:r>
              <a:rPr lang="en-US" sz="2000" dirty="0" err="1"/>
              <a:t>traukia</a:t>
            </a:r>
            <a:r>
              <a:rPr lang="en-US" sz="2000" dirty="0"/>
              <a:t> </a:t>
            </a:r>
            <a:r>
              <a:rPr lang="en-US" sz="2000" dirty="0" err="1"/>
              <a:t>pečių</a:t>
            </a:r>
            <a:r>
              <a:rPr lang="en-US" sz="2000" dirty="0"/>
              <a:t> </a:t>
            </a:r>
            <a:r>
              <a:rPr lang="en-US" sz="2000" dirty="0" err="1"/>
              <a:t>lanką</a:t>
            </a:r>
            <a:r>
              <a:rPr lang="en-US" sz="2000" dirty="0"/>
              <a:t> </a:t>
            </a:r>
            <a:r>
              <a:rPr lang="en-US" sz="2000" dirty="0" err="1"/>
              <a:t>žemyn</a:t>
            </a:r>
            <a:endParaRPr lang="en-US" sz="2000" dirty="0"/>
          </a:p>
          <a:p>
            <a:endParaRPr lang="en-US" sz="2000" dirty="0"/>
          </a:p>
        </p:txBody>
      </p:sp>
      <p:sp>
        <p:nvSpPr>
          <p:cNvPr id="4" name="Content Placeholder 3"/>
          <p:cNvSpPr>
            <a:spLocks noGrp="1"/>
          </p:cNvSpPr>
          <p:nvPr>
            <p:ph sz="half" idx="2"/>
          </p:nvPr>
        </p:nvSpPr>
        <p:spPr>
          <a:xfrm>
            <a:off x="6019801" y="185195"/>
            <a:ext cx="5983146" cy="6574420"/>
          </a:xfrm>
        </p:spPr>
        <p:txBody>
          <a:bodyPr>
            <a:noAutofit/>
          </a:bodyPr>
          <a:lstStyle/>
          <a:p>
            <a:r>
              <a:rPr lang="en-US" sz="1900" dirty="0" err="1" smtClean="0"/>
              <a:t>Nusileidžiančioji</a:t>
            </a:r>
            <a:r>
              <a:rPr lang="en-US" sz="1900" dirty="0" smtClean="0"/>
              <a:t> </a:t>
            </a:r>
            <a:r>
              <a:rPr lang="en-US" sz="1900" dirty="0" err="1"/>
              <a:t>dalis</a:t>
            </a:r>
            <a:endParaRPr lang="en-US" sz="1900" dirty="0"/>
          </a:p>
          <a:p>
            <a:r>
              <a:rPr lang="en-US" sz="1900" i="1" dirty="0" smtClean="0"/>
              <a:t>Pr.</a:t>
            </a:r>
            <a:r>
              <a:rPr lang="en-US" sz="1900" dirty="0" smtClean="0"/>
              <a:t> </a:t>
            </a:r>
            <a:r>
              <a:rPr lang="en-US" sz="1900" dirty="0" err="1" smtClean="0"/>
              <a:t>Pakauškaulio</a:t>
            </a:r>
            <a:r>
              <a:rPr lang="en-US" sz="1900" dirty="0" smtClean="0"/>
              <a:t> </a:t>
            </a:r>
            <a:r>
              <a:rPr lang="en-US" sz="1900" dirty="0" err="1" smtClean="0"/>
              <a:t>virš</a:t>
            </a:r>
            <a:r>
              <a:rPr lang="en-US" sz="1900" dirty="0" smtClean="0"/>
              <a:t>. </a:t>
            </a:r>
            <a:r>
              <a:rPr lang="en-US" sz="1900" dirty="0" err="1"/>
              <a:t>sprando</a:t>
            </a:r>
            <a:r>
              <a:rPr lang="en-US" sz="1900" dirty="0"/>
              <a:t> </a:t>
            </a:r>
            <a:r>
              <a:rPr lang="en-US" sz="1900" dirty="0" err="1"/>
              <a:t>linija</a:t>
            </a:r>
            <a:r>
              <a:rPr lang="en-US" sz="1900" dirty="0"/>
              <a:t> – </a:t>
            </a:r>
            <a:r>
              <a:rPr lang="en-US" sz="1900" i="1" dirty="0" err="1"/>
              <a:t>linea</a:t>
            </a:r>
            <a:r>
              <a:rPr lang="en-US" sz="1900" i="1" dirty="0"/>
              <a:t> </a:t>
            </a:r>
            <a:r>
              <a:rPr lang="en-US" sz="1900" i="1" dirty="0" err="1"/>
              <a:t>nuchalis</a:t>
            </a:r>
            <a:r>
              <a:rPr lang="en-US" sz="1900" i="1" dirty="0"/>
              <a:t> superior</a:t>
            </a:r>
            <a:endParaRPr lang="en-US" sz="1900" dirty="0"/>
          </a:p>
          <a:p>
            <a:r>
              <a:rPr lang="en-US" sz="1900" dirty="0" err="1"/>
              <a:t>Sprando</a:t>
            </a:r>
            <a:r>
              <a:rPr lang="en-US" sz="1900" dirty="0"/>
              <a:t> </a:t>
            </a:r>
            <a:r>
              <a:rPr lang="en-US" sz="1900" dirty="0" err="1"/>
              <a:t>raištis</a:t>
            </a:r>
            <a:r>
              <a:rPr lang="en-US" sz="1900" dirty="0"/>
              <a:t> – </a:t>
            </a:r>
            <a:r>
              <a:rPr lang="en-US" sz="1900" i="1" dirty="0"/>
              <a:t>ligamentum </a:t>
            </a:r>
            <a:r>
              <a:rPr lang="en-US" sz="1900" i="1" dirty="0" err="1"/>
              <a:t>nuchae</a:t>
            </a:r>
            <a:endParaRPr lang="en-US" sz="1900" dirty="0"/>
          </a:p>
          <a:p>
            <a:r>
              <a:rPr lang="en-US" sz="1900" dirty="0" smtClean="0"/>
              <a:t>C7 </a:t>
            </a:r>
            <a:r>
              <a:rPr lang="en-US" sz="1900" dirty="0" err="1"/>
              <a:t>keterinė</a:t>
            </a:r>
            <a:r>
              <a:rPr lang="en-US" sz="1900" dirty="0"/>
              <a:t> </a:t>
            </a:r>
            <a:r>
              <a:rPr lang="en-US" sz="1900" dirty="0" err="1"/>
              <a:t>atauga</a:t>
            </a:r>
            <a:r>
              <a:rPr lang="en-US" sz="1900" dirty="0"/>
              <a:t> – </a:t>
            </a:r>
            <a:r>
              <a:rPr lang="en-US" sz="1900" i="1" dirty="0" err="1" smtClean="0"/>
              <a:t>process.spinosi</a:t>
            </a:r>
            <a:r>
              <a:rPr lang="en-US" sz="1900" i="1" dirty="0" smtClean="0"/>
              <a:t> </a:t>
            </a:r>
            <a:r>
              <a:rPr lang="en-US" sz="1900" i="1" dirty="0"/>
              <a:t>vertebrae </a:t>
            </a:r>
            <a:r>
              <a:rPr lang="en-US" sz="1900" i="1" dirty="0" err="1"/>
              <a:t>cervicalis</a:t>
            </a:r>
            <a:r>
              <a:rPr lang="en-US" sz="1900" i="1" dirty="0"/>
              <a:t> </a:t>
            </a:r>
            <a:r>
              <a:rPr lang="en-US" sz="1900" i="1" dirty="0" smtClean="0"/>
              <a:t>VII</a:t>
            </a:r>
          </a:p>
          <a:p>
            <a:r>
              <a:rPr lang="en-US" sz="1900" i="1" dirty="0" err="1" smtClean="0"/>
              <a:t>Pab</a:t>
            </a:r>
            <a:r>
              <a:rPr lang="en-US" sz="1900" i="1" dirty="0" smtClean="0"/>
              <a:t>. </a:t>
            </a:r>
            <a:r>
              <a:rPr lang="en-US" sz="1900" dirty="0" err="1"/>
              <a:t>Mentės</a:t>
            </a:r>
            <a:r>
              <a:rPr lang="en-US" sz="1900" dirty="0"/>
              <a:t> </a:t>
            </a:r>
            <a:r>
              <a:rPr lang="en-US" sz="1900" dirty="0" err="1"/>
              <a:t>dyglys</a:t>
            </a:r>
            <a:r>
              <a:rPr lang="en-US" sz="1900" dirty="0"/>
              <a:t> </a:t>
            </a:r>
            <a:r>
              <a:rPr lang="en-US" sz="1900" dirty="0" err="1"/>
              <a:t>ir</a:t>
            </a:r>
            <a:r>
              <a:rPr lang="en-US" sz="1900" dirty="0"/>
              <a:t> </a:t>
            </a:r>
            <a:r>
              <a:rPr lang="en-US" sz="1900" dirty="0" err="1"/>
              <a:t>petis</a:t>
            </a:r>
            <a:r>
              <a:rPr lang="en-US" sz="1900" dirty="0"/>
              <a:t> – </a:t>
            </a:r>
            <a:r>
              <a:rPr lang="en-US" sz="1900" i="1" dirty="0"/>
              <a:t>spina et acromion scapulae</a:t>
            </a:r>
            <a:endParaRPr lang="en-US" sz="1900" dirty="0"/>
          </a:p>
          <a:p>
            <a:r>
              <a:rPr lang="en-US" sz="1900" dirty="0" err="1"/>
              <a:t>Skersinė</a:t>
            </a:r>
            <a:r>
              <a:rPr lang="en-US" sz="1900" dirty="0"/>
              <a:t> </a:t>
            </a:r>
            <a:r>
              <a:rPr lang="en-US" sz="1900" dirty="0" err="1"/>
              <a:t>dalis</a:t>
            </a:r>
            <a:endParaRPr lang="en-US" sz="1900" dirty="0"/>
          </a:p>
          <a:p>
            <a:r>
              <a:rPr lang="en-US" sz="1900" i="1" dirty="0" smtClean="0"/>
              <a:t>Pr. </a:t>
            </a:r>
            <a:r>
              <a:rPr lang="en-US" sz="1900" dirty="0" smtClean="0"/>
              <a:t>T1-T5 </a:t>
            </a:r>
            <a:r>
              <a:rPr lang="en-US" sz="1900" dirty="0" err="1" smtClean="0"/>
              <a:t>keterinės</a:t>
            </a:r>
            <a:r>
              <a:rPr lang="en-US" sz="1900" dirty="0" smtClean="0"/>
              <a:t> </a:t>
            </a:r>
            <a:r>
              <a:rPr lang="en-US" sz="1900" dirty="0" err="1"/>
              <a:t>ataugos</a:t>
            </a:r>
            <a:r>
              <a:rPr lang="en-US" sz="1900" dirty="0"/>
              <a:t> – </a:t>
            </a:r>
            <a:r>
              <a:rPr lang="en-US" sz="1900" i="1" dirty="0" err="1"/>
              <a:t>processus</a:t>
            </a:r>
            <a:r>
              <a:rPr lang="en-US" sz="1900" i="1" dirty="0"/>
              <a:t> </a:t>
            </a:r>
            <a:r>
              <a:rPr lang="en-US" sz="1900" i="1" dirty="0" err="1"/>
              <a:t>spinosi</a:t>
            </a:r>
            <a:r>
              <a:rPr lang="en-US" sz="1900" i="1" dirty="0"/>
              <a:t> </a:t>
            </a:r>
            <a:r>
              <a:rPr lang="en-US" sz="1900" i="1" dirty="0" err="1"/>
              <a:t>vertebrarum</a:t>
            </a:r>
            <a:r>
              <a:rPr lang="en-US" sz="1900" i="1" dirty="0"/>
              <a:t> </a:t>
            </a:r>
            <a:r>
              <a:rPr lang="en-US" sz="1900" i="1" dirty="0" err="1"/>
              <a:t>thoracicarum</a:t>
            </a:r>
            <a:r>
              <a:rPr lang="en-US" sz="1900" i="1" dirty="0"/>
              <a:t> T1-T5</a:t>
            </a:r>
            <a:endParaRPr lang="en-US" sz="1900" dirty="0"/>
          </a:p>
          <a:p>
            <a:r>
              <a:rPr lang="en-US" sz="1900" dirty="0" err="1"/>
              <a:t>Kylančioji</a:t>
            </a:r>
            <a:r>
              <a:rPr lang="en-US" sz="1900" dirty="0"/>
              <a:t> </a:t>
            </a:r>
            <a:r>
              <a:rPr lang="en-US" sz="1900" dirty="0" err="1"/>
              <a:t>dalis</a:t>
            </a:r>
            <a:endParaRPr lang="en-US" sz="1900" dirty="0"/>
          </a:p>
          <a:p>
            <a:r>
              <a:rPr lang="en-US" sz="1900" i="1" dirty="0" smtClean="0"/>
              <a:t>Pr. </a:t>
            </a:r>
            <a:r>
              <a:rPr lang="en-US" sz="1900" dirty="0" smtClean="0"/>
              <a:t>T6-T12 </a:t>
            </a:r>
            <a:r>
              <a:rPr lang="en-US" sz="1900" dirty="0" err="1" smtClean="0"/>
              <a:t>keterinės</a:t>
            </a:r>
            <a:r>
              <a:rPr lang="en-US" sz="1900" dirty="0" smtClean="0"/>
              <a:t> </a:t>
            </a:r>
            <a:r>
              <a:rPr lang="en-US" sz="1900" dirty="0" err="1"/>
              <a:t>ataugos</a:t>
            </a:r>
            <a:r>
              <a:rPr lang="en-US" sz="1900" dirty="0"/>
              <a:t> – </a:t>
            </a:r>
            <a:r>
              <a:rPr lang="en-US" sz="1900" i="1" dirty="0" err="1"/>
              <a:t>processus</a:t>
            </a:r>
            <a:r>
              <a:rPr lang="en-US" sz="1900" i="1" dirty="0"/>
              <a:t> </a:t>
            </a:r>
            <a:r>
              <a:rPr lang="en-US" sz="1900" i="1" dirty="0" err="1"/>
              <a:t>spinosi</a:t>
            </a:r>
            <a:r>
              <a:rPr lang="en-US" sz="1900" i="1" dirty="0"/>
              <a:t> </a:t>
            </a:r>
            <a:r>
              <a:rPr lang="en-US" sz="1900" i="1" dirty="0" err="1"/>
              <a:t>vertebrarum</a:t>
            </a:r>
            <a:r>
              <a:rPr lang="en-US" sz="1900" i="1" dirty="0"/>
              <a:t> </a:t>
            </a:r>
            <a:r>
              <a:rPr lang="en-US" sz="1900" i="1" dirty="0" err="1"/>
              <a:t>thoracicarum</a:t>
            </a:r>
            <a:r>
              <a:rPr lang="en-US" sz="1900" i="1" dirty="0"/>
              <a:t> T6-T12</a:t>
            </a:r>
            <a:endParaRPr lang="en-US" sz="1900" dirty="0"/>
          </a:p>
          <a:p>
            <a:r>
              <a:rPr lang="en-US" sz="1900" i="1" dirty="0" err="1" smtClean="0"/>
              <a:t>Pab</a:t>
            </a:r>
            <a:r>
              <a:rPr lang="en-US" sz="1900" i="1" dirty="0" smtClean="0"/>
              <a:t>. (</a:t>
            </a:r>
            <a:r>
              <a:rPr lang="en-US" sz="1900" dirty="0" err="1" smtClean="0"/>
              <a:t>Skersinė</a:t>
            </a:r>
            <a:r>
              <a:rPr lang="en-US" sz="1900" dirty="0" smtClean="0"/>
              <a:t> </a:t>
            </a:r>
            <a:r>
              <a:rPr lang="en-US" sz="1900" dirty="0" err="1"/>
              <a:t>ir</a:t>
            </a:r>
            <a:r>
              <a:rPr lang="en-US" sz="1900" dirty="0"/>
              <a:t> </a:t>
            </a:r>
            <a:r>
              <a:rPr lang="en-US" sz="1900" dirty="0" err="1"/>
              <a:t>kylančioji</a:t>
            </a:r>
            <a:r>
              <a:rPr lang="en-US" sz="1900" dirty="0"/>
              <a:t> </a:t>
            </a:r>
            <a:r>
              <a:rPr lang="en-US" sz="1900" dirty="0" err="1" smtClean="0"/>
              <a:t>dalys</a:t>
            </a:r>
            <a:r>
              <a:rPr lang="en-US" sz="1900" dirty="0" smtClean="0"/>
              <a:t>)</a:t>
            </a:r>
            <a:endParaRPr lang="en-US" sz="1900" dirty="0"/>
          </a:p>
          <a:p>
            <a:r>
              <a:rPr lang="en-US" sz="1900" dirty="0" err="1"/>
              <a:t>Mentės</a:t>
            </a:r>
            <a:r>
              <a:rPr lang="en-US" sz="1900" dirty="0"/>
              <a:t> </a:t>
            </a:r>
            <a:r>
              <a:rPr lang="en-US" sz="1900" dirty="0" err="1"/>
              <a:t>dyglys</a:t>
            </a:r>
            <a:r>
              <a:rPr lang="en-US" sz="1900" dirty="0"/>
              <a:t> – </a:t>
            </a:r>
            <a:r>
              <a:rPr lang="en-US" sz="1900" i="1" dirty="0"/>
              <a:t>spina scapulae</a:t>
            </a:r>
            <a:endParaRPr lang="en-US" sz="1900" dirty="0"/>
          </a:p>
          <a:p>
            <a:r>
              <a:rPr lang="en-US" sz="1900" dirty="0" err="1" smtClean="0"/>
              <a:t>Motorinė</a:t>
            </a:r>
            <a:r>
              <a:rPr lang="en-US" sz="1900" dirty="0" smtClean="0"/>
              <a:t> </a:t>
            </a:r>
            <a:r>
              <a:rPr lang="en-US" sz="1900" dirty="0" err="1" smtClean="0"/>
              <a:t>inervacija</a:t>
            </a:r>
            <a:r>
              <a:rPr lang="en-US" sz="1900" dirty="0" smtClean="0"/>
              <a:t>- XI </a:t>
            </a:r>
            <a:r>
              <a:rPr lang="en-US" sz="1900" dirty="0" err="1"/>
              <a:t>priedinis</a:t>
            </a:r>
            <a:r>
              <a:rPr lang="en-US" sz="1900" dirty="0"/>
              <a:t> </a:t>
            </a:r>
            <a:r>
              <a:rPr lang="en-US" sz="1900" dirty="0" err="1"/>
              <a:t>nervas</a:t>
            </a:r>
            <a:r>
              <a:rPr lang="en-US" sz="1900" dirty="0"/>
              <a:t> – </a:t>
            </a:r>
            <a:r>
              <a:rPr lang="en-US" sz="1900" i="1" dirty="0" err="1"/>
              <a:t>nervus</a:t>
            </a:r>
            <a:r>
              <a:rPr lang="en-US" sz="1900" i="1" dirty="0"/>
              <a:t> </a:t>
            </a:r>
            <a:r>
              <a:rPr lang="en-US" sz="1900" i="1" dirty="0" err="1"/>
              <a:t>accessorius</a:t>
            </a:r>
            <a:endParaRPr lang="en-US" sz="1900" dirty="0"/>
          </a:p>
          <a:p>
            <a:r>
              <a:rPr lang="en-US" sz="1900" dirty="0" err="1"/>
              <a:t>Sensorinė</a:t>
            </a:r>
            <a:r>
              <a:rPr lang="en-US" sz="1900" dirty="0"/>
              <a:t> </a:t>
            </a:r>
            <a:r>
              <a:rPr lang="en-US" sz="1900" dirty="0" err="1" smtClean="0"/>
              <a:t>inervacija</a:t>
            </a:r>
            <a:r>
              <a:rPr lang="en-US" sz="1900" dirty="0" smtClean="0"/>
              <a:t>- C3–C4 </a:t>
            </a:r>
            <a:r>
              <a:rPr lang="en-US" sz="1900" dirty="0" err="1"/>
              <a:t>kaklinių</a:t>
            </a:r>
            <a:r>
              <a:rPr lang="en-US" sz="1900" dirty="0"/>
              <a:t> </a:t>
            </a:r>
            <a:r>
              <a:rPr lang="en-US" sz="1900" dirty="0" err="1"/>
              <a:t>nervų</a:t>
            </a:r>
            <a:r>
              <a:rPr lang="en-US" sz="1900" dirty="0"/>
              <a:t> </a:t>
            </a:r>
            <a:r>
              <a:rPr lang="en-US" sz="1900" dirty="0" err="1"/>
              <a:t>priekinės</a:t>
            </a:r>
            <a:r>
              <a:rPr lang="en-US" sz="1900" dirty="0"/>
              <a:t> </a:t>
            </a:r>
            <a:r>
              <a:rPr lang="en-US" sz="2000" dirty="0" err="1"/>
              <a:t>šakos</a:t>
            </a:r>
            <a:r>
              <a:rPr lang="en-US" sz="2000" dirty="0"/>
              <a:t> – </a:t>
            </a:r>
            <a:r>
              <a:rPr lang="en-US" sz="2000" i="1" dirty="0"/>
              <a:t>rami </a:t>
            </a:r>
            <a:r>
              <a:rPr lang="en-US" sz="2000" i="1" dirty="0" err="1"/>
              <a:t>ventrales</a:t>
            </a:r>
            <a:r>
              <a:rPr lang="en-US" sz="2000" i="1" dirty="0"/>
              <a:t> </a:t>
            </a:r>
            <a:r>
              <a:rPr lang="en-US" sz="2000" i="1" dirty="0" err="1"/>
              <a:t>nervorum</a:t>
            </a:r>
            <a:r>
              <a:rPr lang="en-US" sz="2000" i="1" dirty="0"/>
              <a:t> </a:t>
            </a:r>
            <a:r>
              <a:rPr lang="en-US" sz="2000" i="1" dirty="0" err="1"/>
              <a:t>cervicalium</a:t>
            </a:r>
            <a:endParaRPr lang="en-US" sz="2000" dirty="0"/>
          </a:p>
          <a:p>
            <a:endParaRPr lang="en-US" sz="2000" dirty="0"/>
          </a:p>
        </p:txBody>
      </p:sp>
    </p:spTree>
    <p:extLst>
      <p:ext uri="{BB962C8B-B14F-4D97-AF65-F5344CB8AC3E}">
        <p14:creationId xmlns:p14="http://schemas.microsoft.com/office/powerpoint/2010/main" val="185150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16" y="176982"/>
            <a:ext cx="6504039" cy="560437"/>
          </a:xfrm>
        </p:spPr>
        <p:txBody>
          <a:bodyPr>
            <a:normAutofit fontScale="90000"/>
          </a:bodyPr>
          <a:lstStyle/>
          <a:p>
            <a:r>
              <a:rPr lang="en-US" sz="3600" b="1" dirty="0" smtClean="0"/>
              <a:t>P</a:t>
            </a:r>
            <a:r>
              <a:rPr lang="en-US" b="1" dirty="0"/>
              <a:t>LAČIAUSIAS</a:t>
            </a:r>
            <a:r>
              <a:rPr lang="en-US" b="1" dirty="0" smtClean="0"/>
              <a:t> </a:t>
            </a:r>
            <a:r>
              <a:rPr lang="en-US" b="1" dirty="0"/>
              <a:t>(M.LATISSIMUS DORSI)</a:t>
            </a:r>
          </a:p>
        </p:txBody>
      </p:sp>
      <p:pic>
        <p:nvPicPr>
          <p:cNvPr id="5" name="Content Placeholder 4"/>
          <p:cNvPicPr>
            <a:picLocks noGrp="1" noChangeAspect="1"/>
          </p:cNvPicPr>
          <p:nvPr>
            <p:ph idx="1"/>
          </p:nvPr>
        </p:nvPicPr>
        <p:blipFill>
          <a:blip r:embed="rId2"/>
          <a:stretch>
            <a:fillRect/>
          </a:stretch>
        </p:blipFill>
        <p:spPr>
          <a:xfrm>
            <a:off x="7053772" y="457200"/>
            <a:ext cx="3315936" cy="4873625"/>
          </a:xfrm>
          <a:prstGeom prst="rect">
            <a:avLst/>
          </a:prstGeom>
        </p:spPr>
      </p:pic>
      <p:sp>
        <p:nvSpPr>
          <p:cNvPr id="4" name="Text Placeholder 3"/>
          <p:cNvSpPr>
            <a:spLocks noGrp="1"/>
          </p:cNvSpPr>
          <p:nvPr>
            <p:ph type="body" sz="half" idx="2"/>
          </p:nvPr>
        </p:nvSpPr>
        <p:spPr>
          <a:xfrm>
            <a:off x="309716" y="737419"/>
            <a:ext cx="6744056" cy="6120581"/>
          </a:xfrm>
        </p:spPr>
        <p:txBody>
          <a:bodyPr>
            <a:noAutofit/>
          </a:bodyPr>
          <a:lstStyle/>
          <a:p>
            <a:pPr algn="just"/>
            <a:r>
              <a:rPr lang="en-US" sz="2000" b="1" dirty="0" err="1" smtClean="0"/>
              <a:t>plokščias</a:t>
            </a:r>
            <a:r>
              <a:rPr lang="en-US" sz="2000" b="1" dirty="0" smtClean="0"/>
              <a:t> </a:t>
            </a:r>
            <a:r>
              <a:rPr lang="en-US" sz="2000" b="1" dirty="0" err="1" smtClean="0"/>
              <a:t>trikampis</a:t>
            </a:r>
            <a:r>
              <a:rPr lang="en-US" sz="2000" b="1" dirty="0" smtClean="0"/>
              <a:t> </a:t>
            </a:r>
            <a:r>
              <a:rPr lang="en-US" sz="2000" b="1" dirty="0" err="1" smtClean="0"/>
              <a:t>raumuo</a:t>
            </a:r>
            <a:r>
              <a:rPr lang="en-US" sz="2000" dirty="0" smtClean="0"/>
              <a:t>, </a:t>
            </a:r>
            <a:r>
              <a:rPr lang="en-US" sz="2000" dirty="0" err="1" smtClean="0"/>
              <a:t>iš</a:t>
            </a:r>
            <a:r>
              <a:rPr lang="en-US" sz="2000" dirty="0" smtClean="0"/>
              <a:t> </a:t>
            </a:r>
            <a:r>
              <a:rPr lang="en-US" sz="2000" dirty="0" err="1" smtClean="0"/>
              <a:t>nugaros</a:t>
            </a:r>
            <a:r>
              <a:rPr lang="en-US" sz="2000" dirty="0" smtClean="0"/>
              <a:t> </a:t>
            </a:r>
            <a:r>
              <a:rPr lang="en-US" sz="2000" dirty="0" err="1" smtClean="0"/>
              <a:t>dengia</a:t>
            </a:r>
            <a:r>
              <a:rPr lang="en-US" sz="2000" dirty="0" smtClean="0"/>
              <a:t> </a:t>
            </a:r>
            <a:r>
              <a:rPr lang="en-US" sz="2000" dirty="0" err="1" smtClean="0"/>
              <a:t>juosmenį</a:t>
            </a:r>
            <a:r>
              <a:rPr lang="en-US" sz="2000" dirty="0" smtClean="0"/>
              <a:t>, </a:t>
            </a:r>
            <a:r>
              <a:rPr lang="en-US" sz="2000" dirty="0" err="1" smtClean="0"/>
              <a:t>iš</a:t>
            </a:r>
            <a:r>
              <a:rPr lang="en-US" sz="2000" dirty="0" smtClean="0"/>
              <a:t> </a:t>
            </a:r>
            <a:r>
              <a:rPr lang="en-US" sz="2000" dirty="0" err="1" smtClean="0"/>
              <a:t>šonų</a:t>
            </a:r>
            <a:r>
              <a:rPr lang="en-US" sz="2000" dirty="0" smtClean="0"/>
              <a:t> </a:t>
            </a:r>
            <a:r>
              <a:rPr lang="en-US" sz="2000" dirty="0" err="1" smtClean="0"/>
              <a:t>apatinę</a:t>
            </a:r>
            <a:r>
              <a:rPr lang="en-US" sz="2000" dirty="0" smtClean="0"/>
              <a:t> </a:t>
            </a:r>
            <a:r>
              <a:rPr lang="en-US" sz="2000" dirty="0" err="1" smtClean="0"/>
              <a:t>krūtinės</a:t>
            </a:r>
            <a:r>
              <a:rPr lang="en-US" sz="2000" dirty="0" smtClean="0"/>
              <a:t> </a:t>
            </a:r>
            <a:r>
              <a:rPr lang="en-US" sz="2000" dirty="0" err="1" smtClean="0"/>
              <a:t>ląstos</a:t>
            </a:r>
            <a:r>
              <a:rPr lang="en-US" sz="2000" dirty="0" smtClean="0"/>
              <a:t> </a:t>
            </a:r>
            <a:r>
              <a:rPr lang="en-US" sz="2000" dirty="0" err="1" smtClean="0"/>
              <a:t>dalį</a:t>
            </a:r>
            <a:r>
              <a:rPr lang="en-US" sz="2000" dirty="0" smtClean="0"/>
              <a:t>. </a:t>
            </a:r>
          </a:p>
          <a:p>
            <a:pPr algn="just"/>
            <a:r>
              <a:rPr lang="en-US" sz="2000" b="1" i="1" dirty="0" err="1" smtClean="0"/>
              <a:t>Funkc</a:t>
            </a:r>
            <a:r>
              <a:rPr lang="en-US" sz="2000" b="1" i="1" dirty="0" smtClean="0"/>
              <a:t>.</a:t>
            </a:r>
            <a:r>
              <a:rPr lang="en-US" sz="2000" dirty="0" smtClean="0"/>
              <a:t> </a:t>
            </a:r>
            <a:r>
              <a:rPr lang="en-US" sz="2000" dirty="0" err="1" smtClean="0"/>
              <a:t>Nuleidžia</a:t>
            </a:r>
            <a:r>
              <a:rPr lang="en-US" sz="2000" dirty="0" smtClean="0"/>
              <a:t>, </a:t>
            </a:r>
            <a:r>
              <a:rPr lang="en-US" sz="2000" dirty="0" err="1" smtClean="0"/>
              <a:t>traukia</a:t>
            </a:r>
            <a:r>
              <a:rPr lang="en-US" sz="2000" dirty="0" smtClean="0"/>
              <a:t> </a:t>
            </a:r>
            <a:r>
              <a:rPr lang="en-US" sz="2000" dirty="0" err="1" smtClean="0"/>
              <a:t>atgal</a:t>
            </a:r>
            <a:r>
              <a:rPr lang="en-US" sz="2000" dirty="0" smtClean="0"/>
              <a:t> </a:t>
            </a:r>
            <a:r>
              <a:rPr lang="en-US" sz="2000" dirty="0" err="1" smtClean="0"/>
              <a:t>pakeltą</a:t>
            </a:r>
            <a:r>
              <a:rPr lang="en-US" sz="2000" dirty="0" smtClean="0"/>
              <a:t> </a:t>
            </a:r>
            <a:r>
              <a:rPr lang="en-US" sz="2000" dirty="0" err="1" smtClean="0"/>
              <a:t>žastą</a:t>
            </a:r>
            <a:r>
              <a:rPr lang="en-US" sz="2000" dirty="0" smtClean="0"/>
              <a:t>, </a:t>
            </a:r>
            <a:r>
              <a:rPr lang="en-US" sz="2000" dirty="0" err="1" smtClean="0"/>
              <a:t>suka</a:t>
            </a:r>
            <a:r>
              <a:rPr lang="en-US" sz="2000" dirty="0" smtClean="0"/>
              <a:t> </a:t>
            </a:r>
            <a:r>
              <a:rPr lang="en-US" sz="2000" dirty="0" err="1" smtClean="0"/>
              <a:t>į</a:t>
            </a:r>
            <a:r>
              <a:rPr lang="en-US" sz="2000" dirty="0" smtClean="0"/>
              <a:t> </a:t>
            </a:r>
            <a:r>
              <a:rPr lang="en-US" sz="2000" dirty="0" err="1" smtClean="0"/>
              <a:t>vidų</a:t>
            </a:r>
            <a:r>
              <a:rPr lang="en-US" sz="2000" dirty="0" smtClean="0"/>
              <a:t> (</a:t>
            </a:r>
            <a:r>
              <a:rPr lang="en-US" sz="2000" dirty="0" err="1" smtClean="0"/>
              <a:t>kertant</a:t>
            </a:r>
            <a:r>
              <a:rPr lang="en-US" sz="2000" dirty="0" smtClean="0"/>
              <a:t>, </a:t>
            </a:r>
            <a:r>
              <a:rPr lang="en-US" sz="2000" dirty="0" err="1" smtClean="0"/>
              <a:t>traukiant</a:t>
            </a:r>
            <a:r>
              <a:rPr lang="en-US" sz="2000" dirty="0" smtClean="0"/>
              <a:t>).              </a:t>
            </a:r>
            <a:r>
              <a:rPr lang="en-US" sz="2000" dirty="0" err="1" smtClean="0"/>
              <a:t>Prie</a:t>
            </a:r>
            <a:r>
              <a:rPr lang="en-US" sz="2000" dirty="0" smtClean="0"/>
              <a:t> </a:t>
            </a:r>
            <a:r>
              <a:rPr lang="en-US" sz="2000" dirty="0" err="1" smtClean="0"/>
              <a:t>liemens</a:t>
            </a:r>
            <a:r>
              <a:rPr lang="en-US" sz="2000" dirty="0" smtClean="0"/>
              <a:t> </a:t>
            </a:r>
            <a:r>
              <a:rPr lang="en-US" sz="2000" dirty="0" err="1" smtClean="0"/>
              <a:t>pritraukia</a:t>
            </a:r>
            <a:r>
              <a:rPr lang="en-US" sz="2000" dirty="0" smtClean="0"/>
              <a:t> </a:t>
            </a:r>
            <a:r>
              <a:rPr lang="en-US" sz="2000" dirty="0" err="1" smtClean="0"/>
              <a:t>atitrauktą</a:t>
            </a:r>
            <a:r>
              <a:rPr lang="en-US" sz="2000" dirty="0" smtClean="0"/>
              <a:t> </a:t>
            </a:r>
            <a:r>
              <a:rPr lang="en-US" sz="2000" dirty="0" err="1" smtClean="0"/>
              <a:t>žastą</a:t>
            </a:r>
            <a:r>
              <a:rPr lang="en-US" sz="2000" dirty="0" smtClean="0"/>
              <a:t>.        Kai </a:t>
            </a:r>
            <a:r>
              <a:rPr lang="en-US" sz="2000" dirty="0" err="1" smtClean="0"/>
              <a:t>žastas</a:t>
            </a:r>
            <a:r>
              <a:rPr lang="en-US" sz="2000" dirty="0" smtClean="0"/>
              <a:t> </a:t>
            </a:r>
            <a:r>
              <a:rPr lang="en-US" sz="2000" dirty="0" err="1" smtClean="0"/>
              <a:t>fikuostas</a:t>
            </a:r>
            <a:r>
              <a:rPr lang="en-US" sz="2000" dirty="0" smtClean="0"/>
              <a:t>, </a:t>
            </a:r>
            <a:r>
              <a:rPr lang="en-US" sz="2000" dirty="0" err="1" smtClean="0"/>
              <a:t>kelia</a:t>
            </a:r>
            <a:r>
              <a:rPr lang="en-US" sz="2000" dirty="0" smtClean="0"/>
              <a:t> </a:t>
            </a:r>
            <a:r>
              <a:rPr lang="en-US" sz="2000" dirty="0" err="1" smtClean="0"/>
              <a:t>liemenį</a:t>
            </a:r>
            <a:r>
              <a:rPr lang="en-US" sz="2000" dirty="0" smtClean="0"/>
              <a:t> </a:t>
            </a:r>
            <a:r>
              <a:rPr lang="en-US" sz="2000" dirty="0" err="1" smtClean="0"/>
              <a:t>aukštyn</a:t>
            </a:r>
            <a:r>
              <a:rPr lang="en-US" sz="2000" dirty="0" smtClean="0"/>
              <a:t> (</a:t>
            </a:r>
            <a:r>
              <a:rPr lang="en-US" sz="2000" dirty="0" err="1" smtClean="0"/>
              <a:t>prisitraukiant</a:t>
            </a:r>
            <a:r>
              <a:rPr lang="en-US" sz="2000" dirty="0" smtClean="0"/>
              <a:t> </a:t>
            </a:r>
            <a:r>
              <a:rPr lang="en-US" sz="2000" dirty="0" err="1" smtClean="0"/>
              <a:t>prie</a:t>
            </a:r>
            <a:r>
              <a:rPr lang="en-US" sz="2000" dirty="0" smtClean="0"/>
              <a:t> </a:t>
            </a:r>
            <a:r>
              <a:rPr lang="en-US" sz="2000" dirty="0" err="1" smtClean="0"/>
              <a:t>skersinio</a:t>
            </a:r>
            <a:r>
              <a:rPr lang="en-US" sz="2000" dirty="0" smtClean="0"/>
              <a:t>, </a:t>
            </a:r>
            <a:r>
              <a:rPr lang="en-US" sz="2000" dirty="0" err="1" smtClean="0"/>
              <a:t>žiedų</a:t>
            </a:r>
            <a:r>
              <a:rPr lang="en-US" sz="2000" dirty="0" smtClean="0"/>
              <a:t>, </a:t>
            </a:r>
            <a:r>
              <a:rPr lang="en-US" sz="2000" dirty="0" err="1" smtClean="0"/>
              <a:t>kopiant</a:t>
            </a:r>
            <a:r>
              <a:rPr lang="en-US" sz="2000" dirty="0" smtClean="0"/>
              <a:t> </a:t>
            </a:r>
            <a:r>
              <a:rPr lang="en-US" sz="2000" dirty="0" err="1" smtClean="0"/>
              <a:t>virve</a:t>
            </a:r>
            <a:r>
              <a:rPr lang="en-US" sz="2000" dirty="0" smtClean="0"/>
              <a:t>).         </a:t>
            </a:r>
            <a:r>
              <a:rPr lang="en-US" sz="2000" dirty="0" err="1" smtClean="0"/>
              <a:t>Kelia</a:t>
            </a:r>
            <a:r>
              <a:rPr lang="en-US" sz="2000" dirty="0" smtClean="0"/>
              <a:t> </a:t>
            </a:r>
            <a:r>
              <a:rPr lang="en-US" sz="2000" dirty="0" err="1" smtClean="0"/>
              <a:t>apatinius</a:t>
            </a:r>
            <a:r>
              <a:rPr lang="en-US" sz="2000" dirty="0" smtClean="0"/>
              <a:t> </a:t>
            </a:r>
            <a:r>
              <a:rPr lang="en-US" sz="2000" dirty="0" err="1" smtClean="0"/>
              <a:t>šonkaulius</a:t>
            </a:r>
            <a:r>
              <a:rPr lang="en-US" sz="2000" dirty="0" smtClean="0"/>
              <a:t> </a:t>
            </a:r>
            <a:r>
              <a:rPr lang="en-US" sz="2000" dirty="0" err="1" smtClean="0"/>
              <a:t>ir</a:t>
            </a:r>
            <a:r>
              <a:rPr lang="en-US" sz="2000" dirty="0" smtClean="0"/>
              <a:t> </a:t>
            </a:r>
            <a:r>
              <a:rPr lang="en-US" sz="2000" dirty="0" err="1" smtClean="0"/>
              <a:t>padeda</a:t>
            </a:r>
            <a:r>
              <a:rPr lang="en-US" sz="2000" dirty="0" smtClean="0"/>
              <a:t> </a:t>
            </a:r>
            <a:r>
              <a:rPr lang="en-US" sz="2000" dirty="0" err="1" smtClean="0"/>
              <a:t>forsuotai</a:t>
            </a:r>
            <a:r>
              <a:rPr lang="en-US" sz="2000" dirty="0" smtClean="0"/>
              <a:t> </a:t>
            </a:r>
            <a:r>
              <a:rPr lang="en-US" sz="2000" dirty="0" err="1" smtClean="0"/>
              <a:t>iškvėpti</a:t>
            </a:r>
            <a:endParaRPr lang="en-US" sz="2000" dirty="0" smtClean="0"/>
          </a:p>
          <a:p>
            <a:r>
              <a:rPr lang="en-US" sz="2000" b="1" i="1" dirty="0" smtClean="0"/>
              <a:t>Pr. </a:t>
            </a:r>
            <a:r>
              <a:rPr lang="en-US" sz="2000" dirty="0" err="1" smtClean="0"/>
              <a:t>Kryžkaulio</a:t>
            </a:r>
            <a:r>
              <a:rPr lang="en-US" sz="2000" dirty="0" smtClean="0"/>
              <a:t> </a:t>
            </a:r>
            <a:r>
              <a:rPr lang="en-US" sz="2000" dirty="0" err="1" smtClean="0"/>
              <a:t>nugarinis</a:t>
            </a:r>
            <a:r>
              <a:rPr lang="en-US" sz="2000" dirty="0" smtClean="0"/>
              <a:t> </a:t>
            </a:r>
            <a:r>
              <a:rPr lang="en-US" sz="2000" dirty="0" err="1" smtClean="0"/>
              <a:t>paviršius</a:t>
            </a:r>
            <a:r>
              <a:rPr lang="en-US" sz="2000" dirty="0" smtClean="0"/>
              <a:t> – </a:t>
            </a:r>
            <a:r>
              <a:rPr lang="en-US" sz="2000" i="1" dirty="0" smtClean="0"/>
              <a:t>facies dorsalis </a:t>
            </a:r>
            <a:r>
              <a:rPr lang="en-US" sz="2000" i="1" dirty="0" err="1" smtClean="0"/>
              <a:t>ossis</a:t>
            </a:r>
            <a:r>
              <a:rPr lang="en-US" sz="2000" i="1" dirty="0" smtClean="0"/>
              <a:t> </a:t>
            </a:r>
            <a:r>
              <a:rPr lang="en-US" sz="2000" i="1" dirty="0" err="1" smtClean="0"/>
              <a:t>sacralis</a:t>
            </a:r>
            <a:endParaRPr lang="en-US" sz="2000" dirty="0" smtClean="0"/>
          </a:p>
          <a:p>
            <a:r>
              <a:rPr lang="en-US" sz="2000" dirty="0" err="1" smtClean="0"/>
              <a:t>Klubakaulio</a:t>
            </a:r>
            <a:r>
              <a:rPr lang="en-US" sz="2000" dirty="0" smtClean="0"/>
              <a:t> </a:t>
            </a:r>
            <a:r>
              <a:rPr lang="en-US" sz="2000" dirty="0" err="1" smtClean="0"/>
              <a:t>skiauterė</a:t>
            </a:r>
            <a:r>
              <a:rPr lang="en-US" sz="2000" dirty="0" smtClean="0"/>
              <a:t> – </a:t>
            </a:r>
            <a:r>
              <a:rPr lang="en-US" sz="2000" i="1" dirty="0" smtClean="0"/>
              <a:t>crista </a:t>
            </a:r>
            <a:r>
              <a:rPr lang="en-US" sz="2000" i="1" dirty="0" err="1" smtClean="0"/>
              <a:t>iliaca</a:t>
            </a:r>
            <a:endParaRPr lang="en-US" sz="2000" dirty="0" smtClean="0"/>
          </a:p>
          <a:p>
            <a:r>
              <a:rPr lang="en-US" sz="2000" dirty="0" err="1" smtClean="0"/>
              <a:t>Visų</a:t>
            </a:r>
            <a:r>
              <a:rPr lang="en-US" sz="2000" dirty="0" smtClean="0"/>
              <a:t> </a:t>
            </a:r>
            <a:r>
              <a:rPr lang="en-US" sz="2000" dirty="0" err="1" smtClean="0"/>
              <a:t>juosmens</a:t>
            </a:r>
            <a:r>
              <a:rPr lang="en-US" sz="2000" dirty="0" smtClean="0"/>
              <a:t> </a:t>
            </a:r>
            <a:r>
              <a:rPr lang="en-US" sz="2000" dirty="0" err="1" smtClean="0"/>
              <a:t>slankstelių</a:t>
            </a:r>
            <a:r>
              <a:rPr lang="en-US" sz="2000" dirty="0" smtClean="0"/>
              <a:t> </a:t>
            </a:r>
            <a:r>
              <a:rPr lang="en-US" sz="2000" dirty="0" err="1" smtClean="0"/>
              <a:t>keterinės</a:t>
            </a:r>
            <a:r>
              <a:rPr lang="en-US" sz="2000" dirty="0" smtClean="0"/>
              <a:t> </a:t>
            </a:r>
            <a:r>
              <a:rPr lang="en-US" sz="2000" dirty="0" err="1" smtClean="0"/>
              <a:t>ataugos</a:t>
            </a:r>
            <a:r>
              <a:rPr lang="en-US" sz="2000" dirty="0" smtClean="0"/>
              <a:t> – </a:t>
            </a:r>
            <a:r>
              <a:rPr lang="en-US" sz="2000" i="1" dirty="0" err="1" smtClean="0"/>
              <a:t>processus</a:t>
            </a:r>
            <a:r>
              <a:rPr lang="en-US" sz="2000" i="1" dirty="0" smtClean="0"/>
              <a:t> </a:t>
            </a:r>
            <a:r>
              <a:rPr lang="en-US" sz="2000" i="1" dirty="0" err="1" smtClean="0"/>
              <a:t>spinosi</a:t>
            </a:r>
            <a:r>
              <a:rPr lang="en-US" sz="2000" i="1" dirty="0" smtClean="0"/>
              <a:t> </a:t>
            </a:r>
            <a:r>
              <a:rPr lang="en-US" sz="2000" i="1" dirty="0" err="1" smtClean="0"/>
              <a:t>vertebrarum</a:t>
            </a:r>
            <a:r>
              <a:rPr lang="en-US" sz="2000" i="1" dirty="0" smtClean="0"/>
              <a:t> </a:t>
            </a:r>
            <a:r>
              <a:rPr lang="en-US" sz="2000" i="1" dirty="0" err="1" smtClean="0"/>
              <a:t>lumbalium</a:t>
            </a:r>
            <a:r>
              <a:rPr lang="en-US" sz="2000" i="1" dirty="0" smtClean="0"/>
              <a:t> L1-L5</a:t>
            </a:r>
            <a:endParaRPr lang="en-US" sz="2000" dirty="0" smtClean="0"/>
          </a:p>
          <a:p>
            <a:r>
              <a:rPr lang="en-US" sz="2000" dirty="0" err="1" smtClean="0"/>
              <a:t>Pusės</a:t>
            </a:r>
            <a:r>
              <a:rPr lang="en-US" sz="2000" dirty="0" smtClean="0"/>
              <a:t> </a:t>
            </a:r>
            <a:r>
              <a:rPr lang="en-US" sz="2000" dirty="0" err="1" smtClean="0"/>
              <a:t>apatinių</a:t>
            </a:r>
            <a:r>
              <a:rPr lang="en-US" sz="2000" dirty="0" smtClean="0"/>
              <a:t> </a:t>
            </a:r>
            <a:r>
              <a:rPr lang="en-US" sz="2000" dirty="0" err="1" smtClean="0"/>
              <a:t>krūtinės</a:t>
            </a:r>
            <a:r>
              <a:rPr lang="en-US" sz="2000" dirty="0" smtClean="0"/>
              <a:t> </a:t>
            </a:r>
            <a:r>
              <a:rPr lang="en-US" sz="2000" dirty="0" err="1" smtClean="0"/>
              <a:t>slankstelių</a:t>
            </a:r>
            <a:r>
              <a:rPr lang="en-US" sz="2000" dirty="0" smtClean="0"/>
              <a:t> </a:t>
            </a:r>
            <a:r>
              <a:rPr lang="en-US" sz="2000" dirty="0" err="1" smtClean="0"/>
              <a:t>keterinės</a:t>
            </a:r>
            <a:r>
              <a:rPr lang="en-US" sz="2000" dirty="0" smtClean="0"/>
              <a:t> </a:t>
            </a:r>
            <a:r>
              <a:rPr lang="en-US" sz="2000" dirty="0" err="1" smtClean="0"/>
              <a:t>ataugos</a:t>
            </a:r>
            <a:r>
              <a:rPr lang="en-US" sz="2000" dirty="0" smtClean="0"/>
              <a:t> – </a:t>
            </a:r>
            <a:r>
              <a:rPr lang="en-US" sz="2000" i="1" dirty="0" err="1" smtClean="0"/>
              <a:t>processus</a:t>
            </a:r>
            <a:r>
              <a:rPr lang="en-US" sz="2000" i="1" dirty="0" smtClean="0"/>
              <a:t> </a:t>
            </a:r>
            <a:r>
              <a:rPr lang="en-US" sz="2000" i="1" dirty="0" err="1" smtClean="0"/>
              <a:t>spinosi</a:t>
            </a:r>
            <a:r>
              <a:rPr lang="en-US" sz="2000" i="1" dirty="0" smtClean="0"/>
              <a:t> </a:t>
            </a:r>
            <a:r>
              <a:rPr lang="en-US" sz="2000" i="1" dirty="0" err="1" smtClean="0"/>
              <a:t>vertebrarum</a:t>
            </a:r>
            <a:r>
              <a:rPr lang="en-US" sz="2000" i="1" dirty="0" smtClean="0"/>
              <a:t> </a:t>
            </a:r>
            <a:r>
              <a:rPr lang="en-US" sz="2000" i="1" dirty="0" err="1" smtClean="0"/>
              <a:t>thoracicarum</a:t>
            </a:r>
            <a:r>
              <a:rPr lang="en-US" sz="2000" i="1" dirty="0" smtClean="0"/>
              <a:t> T7-T12</a:t>
            </a:r>
            <a:endParaRPr lang="en-US" sz="2000" dirty="0" smtClean="0"/>
          </a:p>
          <a:p>
            <a:r>
              <a:rPr lang="en-US" sz="2000" dirty="0" err="1" smtClean="0"/>
              <a:t>Trys</a:t>
            </a:r>
            <a:r>
              <a:rPr lang="en-US" sz="2000" dirty="0" smtClean="0"/>
              <a:t> </a:t>
            </a:r>
            <a:r>
              <a:rPr lang="en-US" sz="2000" dirty="0" err="1" smtClean="0"/>
              <a:t>apatiniai</a:t>
            </a:r>
            <a:r>
              <a:rPr lang="en-US" sz="2000" dirty="0" smtClean="0"/>
              <a:t> </a:t>
            </a:r>
            <a:r>
              <a:rPr lang="en-US" sz="2000" dirty="0" err="1" smtClean="0"/>
              <a:t>šonkauliai</a:t>
            </a:r>
            <a:r>
              <a:rPr lang="en-US" sz="2000" dirty="0" smtClean="0"/>
              <a:t> – </a:t>
            </a:r>
            <a:r>
              <a:rPr lang="en-US" sz="2000" i="1" dirty="0" smtClean="0"/>
              <a:t>costae X-XII</a:t>
            </a:r>
            <a:endParaRPr lang="en-US" sz="2000" dirty="0" smtClean="0"/>
          </a:p>
          <a:p>
            <a:r>
              <a:rPr lang="en-US" sz="2000" b="1" i="1" dirty="0" err="1" smtClean="0"/>
              <a:t>Pab</a:t>
            </a:r>
            <a:r>
              <a:rPr lang="en-US" sz="2000" b="1" i="1" dirty="0" smtClean="0"/>
              <a:t>. </a:t>
            </a:r>
            <a:r>
              <a:rPr lang="en-US" sz="2000" dirty="0" err="1" smtClean="0"/>
              <a:t>Žastikaulio</a:t>
            </a:r>
            <a:r>
              <a:rPr lang="en-US" sz="2000" dirty="0" smtClean="0"/>
              <a:t> </a:t>
            </a:r>
            <a:r>
              <a:rPr lang="en-US" sz="2000" dirty="0" err="1" smtClean="0"/>
              <a:t>mažojo</a:t>
            </a:r>
            <a:r>
              <a:rPr lang="en-US" sz="2000" dirty="0" smtClean="0"/>
              <a:t> </a:t>
            </a:r>
            <a:r>
              <a:rPr lang="en-US" sz="2000" dirty="0" err="1" smtClean="0"/>
              <a:t>gumburėlio</a:t>
            </a:r>
            <a:r>
              <a:rPr lang="en-US" sz="2000" dirty="0" smtClean="0"/>
              <a:t> </a:t>
            </a:r>
            <a:r>
              <a:rPr lang="en-US" sz="2000" dirty="0" err="1" smtClean="0"/>
              <a:t>skiauterė</a:t>
            </a:r>
            <a:r>
              <a:rPr lang="en-US" sz="2000" dirty="0" smtClean="0"/>
              <a:t> – </a:t>
            </a:r>
            <a:r>
              <a:rPr lang="en-US" sz="2000" i="1" dirty="0" smtClean="0"/>
              <a:t>crista </a:t>
            </a:r>
            <a:r>
              <a:rPr lang="en-US" sz="2000" i="1" dirty="0" err="1" smtClean="0"/>
              <a:t>tuberculi</a:t>
            </a:r>
            <a:r>
              <a:rPr lang="en-US" sz="2000" i="1" dirty="0" smtClean="0"/>
              <a:t> </a:t>
            </a:r>
            <a:r>
              <a:rPr lang="en-US" sz="2000" i="1" dirty="0" err="1" smtClean="0"/>
              <a:t>minoris</a:t>
            </a:r>
            <a:r>
              <a:rPr lang="en-US" sz="2000" i="1" dirty="0" smtClean="0"/>
              <a:t> </a:t>
            </a:r>
            <a:r>
              <a:rPr lang="en-US" sz="2000" i="1" dirty="0" err="1" smtClean="0"/>
              <a:t>humeri</a:t>
            </a:r>
            <a:endParaRPr lang="en-US" sz="2000" dirty="0" smtClean="0"/>
          </a:p>
          <a:p>
            <a:r>
              <a:rPr lang="en-US" sz="2000" dirty="0" err="1" smtClean="0"/>
              <a:t>Inervacija</a:t>
            </a:r>
            <a:r>
              <a:rPr lang="en-US" sz="2000" dirty="0" smtClean="0"/>
              <a:t>- </a:t>
            </a:r>
            <a:r>
              <a:rPr lang="en-US" sz="2000" dirty="0" err="1" smtClean="0"/>
              <a:t>petinio</a:t>
            </a:r>
            <a:r>
              <a:rPr lang="en-US" sz="2000" dirty="0" smtClean="0"/>
              <a:t> </a:t>
            </a:r>
            <a:r>
              <a:rPr lang="en-US" sz="2000" dirty="0" err="1" smtClean="0"/>
              <a:t>rezginio</a:t>
            </a:r>
            <a:r>
              <a:rPr lang="en-US" sz="2000" dirty="0" smtClean="0"/>
              <a:t> C6-C8 </a:t>
            </a:r>
            <a:r>
              <a:rPr lang="en-US" sz="2000" dirty="0" err="1" smtClean="0"/>
              <a:t>krūtininis</a:t>
            </a:r>
            <a:r>
              <a:rPr lang="en-US" sz="2000" dirty="0" smtClean="0"/>
              <a:t> </a:t>
            </a:r>
            <a:r>
              <a:rPr lang="en-US" sz="2000" dirty="0" err="1" smtClean="0"/>
              <a:t>nugaros</a:t>
            </a:r>
            <a:r>
              <a:rPr lang="en-US" sz="2000" dirty="0" smtClean="0"/>
              <a:t> </a:t>
            </a:r>
            <a:r>
              <a:rPr lang="en-US" sz="2000" dirty="0" err="1" smtClean="0"/>
              <a:t>nervas</a:t>
            </a:r>
            <a:r>
              <a:rPr lang="en-US" sz="2000" dirty="0" smtClean="0"/>
              <a:t> – </a:t>
            </a:r>
            <a:r>
              <a:rPr lang="en-US" sz="2000" i="1" dirty="0" err="1" smtClean="0"/>
              <a:t>nervus</a:t>
            </a:r>
            <a:r>
              <a:rPr lang="en-US" sz="2000" i="1" dirty="0" smtClean="0"/>
              <a:t> </a:t>
            </a:r>
            <a:r>
              <a:rPr lang="en-US" sz="2000" i="1" dirty="0" err="1" smtClean="0"/>
              <a:t>thoracodorsalis</a:t>
            </a:r>
            <a:endParaRPr lang="en-US" sz="2000" dirty="0" smtClean="0"/>
          </a:p>
          <a:p>
            <a:endParaRPr lang="en-US" sz="1800" dirty="0"/>
          </a:p>
        </p:txBody>
      </p:sp>
      <p:pic>
        <p:nvPicPr>
          <p:cNvPr id="6" name="Picture 5"/>
          <p:cNvPicPr>
            <a:picLocks noChangeAspect="1"/>
          </p:cNvPicPr>
          <p:nvPr/>
        </p:nvPicPr>
        <p:blipFill>
          <a:blip r:embed="rId3"/>
          <a:stretch>
            <a:fillRect/>
          </a:stretch>
        </p:blipFill>
        <p:spPr>
          <a:xfrm>
            <a:off x="10369708" y="327025"/>
            <a:ext cx="2795686" cy="5003800"/>
          </a:xfrm>
          <a:prstGeom prst="rect">
            <a:avLst/>
          </a:prstGeom>
        </p:spPr>
      </p:pic>
    </p:spTree>
    <p:extLst>
      <p:ext uri="{BB962C8B-B14F-4D97-AF65-F5344CB8AC3E}">
        <p14:creationId xmlns:p14="http://schemas.microsoft.com/office/powerpoint/2010/main" val="133034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5" y="365126"/>
            <a:ext cx="6872749" cy="490280"/>
          </a:xfrm>
        </p:spPr>
        <p:txBody>
          <a:bodyPr>
            <a:normAutofit/>
          </a:bodyPr>
          <a:lstStyle/>
          <a:p>
            <a:pPr algn="ctr"/>
            <a:r>
              <a:rPr lang="en-US" sz="2800" dirty="0" smtClean="0"/>
              <a:t>MENTĖS KELIAMASIS(m. </a:t>
            </a:r>
            <a:r>
              <a:rPr lang="en-US" sz="2800" dirty="0" err="1" smtClean="0"/>
              <a:t>levator</a:t>
            </a:r>
            <a:r>
              <a:rPr lang="en-US" sz="2800" dirty="0" smtClean="0"/>
              <a:t> scapulae)</a:t>
            </a:r>
            <a:endParaRPr lang="en-US" sz="2800" dirty="0"/>
          </a:p>
        </p:txBody>
      </p:sp>
      <p:sp>
        <p:nvSpPr>
          <p:cNvPr id="3" name="Content Placeholder 2"/>
          <p:cNvSpPr>
            <a:spLocks noGrp="1"/>
          </p:cNvSpPr>
          <p:nvPr>
            <p:ph sz="half" idx="1"/>
          </p:nvPr>
        </p:nvSpPr>
        <p:spPr>
          <a:xfrm>
            <a:off x="838199" y="1307940"/>
            <a:ext cx="5872967" cy="4869023"/>
          </a:xfrm>
        </p:spPr>
        <p:txBody>
          <a:bodyPr>
            <a:normAutofit fontScale="77500" lnSpcReduction="20000"/>
          </a:bodyPr>
          <a:lstStyle/>
          <a:p>
            <a:r>
              <a:rPr lang="en-US" dirty="0" err="1"/>
              <a:t>Funkcija</a:t>
            </a:r>
            <a:endParaRPr lang="en-US" dirty="0"/>
          </a:p>
          <a:p>
            <a:r>
              <a:rPr lang="en-US" dirty="0"/>
              <a:t>Kai </a:t>
            </a:r>
            <a:r>
              <a:rPr lang="en-US" dirty="0" err="1"/>
              <a:t>fiksuota</a:t>
            </a:r>
            <a:r>
              <a:rPr lang="en-US" dirty="0"/>
              <a:t> </a:t>
            </a:r>
            <a:r>
              <a:rPr lang="en-US" dirty="0" err="1"/>
              <a:t>galva</a:t>
            </a:r>
            <a:r>
              <a:rPr lang="en-US" dirty="0"/>
              <a:t>, </a:t>
            </a:r>
            <a:r>
              <a:rPr lang="en-US" dirty="0" err="1"/>
              <a:t>kelia</a:t>
            </a:r>
            <a:r>
              <a:rPr lang="en-US" dirty="0"/>
              <a:t> </a:t>
            </a:r>
            <a:r>
              <a:rPr lang="en-US" dirty="0" err="1"/>
              <a:t>vidinį</a:t>
            </a:r>
            <a:r>
              <a:rPr lang="en-US" dirty="0"/>
              <a:t> </a:t>
            </a:r>
            <a:r>
              <a:rPr lang="en-US" dirty="0" err="1"/>
              <a:t>mentės</a:t>
            </a:r>
            <a:r>
              <a:rPr lang="en-US" dirty="0"/>
              <a:t> </a:t>
            </a:r>
            <a:r>
              <a:rPr lang="en-US" dirty="0" err="1"/>
              <a:t>kampą</a:t>
            </a:r>
            <a:r>
              <a:rPr lang="en-US" dirty="0"/>
              <a:t>.</a:t>
            </a:r>
          </a:p>
          <a:p>
            <a:r>
              <a:rPr lang="en-US" dirty="0"/>
              <a:t>Kai </a:t>
            </a:r>
            <a:r>
              <a:rPr lang="en-US" dirty="0" err="1"/>
              <a:t>fiksuotas</a:t>
            </a:r>
            <a:r>
              <a:rPr lang="en-US" dirty="0"/>
              <a:t> </a:t>
            </a:r>
            <a:r>
              <a:rPr lang="en-US" dirty="0" err="1"/>
              <a:t>pečių</a:t>
            </a:r>
            <a:r>
              <a:rPr lang="en-US" dirty="0"/>
              <a:t> </a:t>
            </a:r>
            <a:r>
              <a:rPr lang="en-US" dirty="0" err="1"/>
              <a:t>lankas</a:t>
            </a:r>
            <a:r>
              <a:rPr lang="en-US" dirty="0"/>
              <a:t>, </a:t>
            </a:r>
            <a:r>
              <a:rPr lang="en-US" dirty="0" err="1"/>
              <a:t>veikdamas</a:t>
            </a:r>
            <a:r>
              <a:rPr lang="en-US" dirty="0"/>
              <a:t> </a:t>
            </a:r>
            <a:r>
              <a:rPr lang="en-US" dirty="0" err="1"/>
              <a:t>abipus</a:t>
            </a:r>
            <a:r>
              <a:rPr lang="en-US" dirty="0"/>
              <a:t> </a:t>
            </a:r>
            <a:r>
              <a:rPr lang="en-US" dirty="0" err="1"/>
              <a:t>tiesia</a:t>
            </a:r>
            <a:r>
              <a:rPr lang="en-US" dirty="0"/>
              <a:t> </a:t>
            </a:r>
            <a:r>
              <a:rPr lang="en-US" dirty="0" err="1"/>
              <a:t>kaklą</a:t>
            </a:r>
            <a:r>
              <a:rPr lang="en-US" dirty="0"/>
              <a:t>, o </a:t>
            </a:r>
            <a:r>
              <a:rPr lang="en-US" dirty="0" err="1"/>
              <a:t>veikdamas</a:t>
            </a:r>
            <a:r>
              <a:rPr lang="en-US" dirty="0"/>
              <a:t> </a:t>
            </a:r>
            <a:r>
              <a:rPr lang="en-US" dirty="0" err="1"/>
              <a:t>vienoje</a:t>
            </a:r>
            <a:r>
              <a:rPr lang="en-US" dirty="0"/>
              <a:t> </a:t>
            </a:r>
            <a:r>
              <a:rPr lang="en-US" dirty="0" err="1"/>
              <a:t>pusėje</a:t>
            </a:r>
            <a:r>
              <a:rPr lang="en-US" dirty="0"/>
              <a:t> </a:t>
            </a:r>
            <a:r>
              <a:rPr lang="en-US" dirty="0" err="1"/>
              <a:t>lenkia</a:t>
            </a:r>
            <a:r>
              <a:rPr lang="en-US" dirty="0"/>
              <a:t> </a:t>
            </a:r>
            <a:r>
              <a:rPr lang="en-US" dirty="0" err="1"/>
              <a:t>ir</a:t>
            </a:r>
            <a:r>
              <a:rPr lang="en-US" dirty="0"/>
              <a:t> </a:t>
            </a:r>
            <a:r>
              <a:rPr lang="en-US" dirty="0" err="1"/>
              <a:t>suka</a:t>
            </a:r>
            <a:r>
              <a:rPr lang="en-US" dirty="0"/>
              <a:t> </a:t>
            </a:r>
            <a:r>
              <a:rPr lang="en-US" dirty="0" err="1"/>
              <a:t>kaklą</a:t>
            </a:r>
            <a:r>
              <a:rPr lang="en-US" dirty="0"/>
              <a:t> </a:t>
            </a:r>
            <a:r>
              <a:rPr lang="en-US" dirty="0" err="1"/>
              <a:t>į</a:t>
            </a:r>
            <a:r>
              <a:rPr lang="en-US" dirty="0"/>
              <a:t> </a:t>
            </a:r>
            <a:r>
              <a:rPr lang="en-US" dirty="0" err="1"/>
              <a:t>savo</a:t>
            </a:r>
            <a:r>
              <a:rPr lang="en-US" dirty="0"/>
              <a:t> </a:t>
            </a:r>
            <a:r>
              <a:rPr lang="en-US" dirty="0" err="1"/>
              <a:t>pusę</a:t>
            </a:r>
            <a:r>
              <a:rPr lang="en-US" dirty="0"/>
              <a:t>.</a:t>
            </a:r>
          </a:p>
          <a:p>
            <a:r>
              <a:rPr lang="en-US" dirty="0"/>
              <a:t> </a:t>
            </a:r>
            <a:endParaRPr lang="en-US" dirty="0" smtClean="0"/>
          </a:p>
          <a:p>
            <a:r>
              <a:rPr lang="en-US" b="1" i="1" dirty="0" smtClean="0"/>
              <a:t>Pr.</a:t>
            </a:r>
            <a:r>
              <a:rPr lang="en-US" dirty="0" smtClean="0"/>
              <a:t> </a:t>
            </a:r>
            <a:r>
              <a:rPr lang="en-US" dirty="0" err="1" smtClean="0"/>
              <a:t>Keturių</a:t>
            </a:r>
            <a:r>
              <a:rPr lang="en-US" dirty="0" smtClean="0"/>
              <a:t> </a:t>
            </a:r>
            <a:r>
              <a:rPr lang="en-US" dirty="0" err="1"/>
              <a:t>viršutinių</a:t>
            </a:r>
            <a:r>
              <a:rPr lang="en-US" dirty="0"/>
              <a:t> </a:t>
            </a:r>
            <a:r>
              <a:rPr lang="en-US" dirty="0" err="1"/>
              <a:t>kaklo</a:t>
            </a:r>
            <a:r>
              <a:rPr lang="en-US" dirty="0"/>
              <a:t> </a:t>
            </a:r>
            <a:r>
              <a:rPr lang="en-US" dirty="0" err="1"/>
              <a:t>slankstelių</a:t>
            </a:r>
            <a:r>
              <a:rPr lang="en-US" dirty="0"/>
              <a:t> </a:t>
            </a:r>
            <a:r>
              <a:rPr lang="en-US" dirty="0" err="1"/>
              <a:t>skersinės</a:t>
            </a:r>
            <a:r>
              <a:rPr lang="en-US" dirty="0"/>
              <a:t> </a:t>
            </a:r>
            <a:r>
              <a:rPr lang="en-US" dirty="0" err="1"/>
              <a:t>ataugos</a:t>
            </a:r>
            <a:r>
              <a:rPr lang="en-US" dirty="0"/>
              <a:t> – </a:t>
            </a:r>
            <a:r>
              <a:rPr lang="en-US" i="1" dirty="0" err="1"/>
              <a:t>processus</a:t>
            </a:r>
            <a:r>
              <a:rPr lang="en-US" i="1" dirty="0"/>
              <a:t> </a:t>
            </a:r>
            <a:r>
              <a:rPr lang="en-US" i="1" dirty="0" err="1"/>
              <a:t>transversi</a:t>
            </a:r>
            <a:r>
              <a:rPr lang="en-US" i="1" dirty="0"/>
              <a:t> </a:t>
            </a:r>
            <a:r>
              <a:rPr lang="en-US" i="1" dirty="0" err="1"/>
              <a:t>vertebrarum</a:t>
            </a:r>
            <a:r>
              <a:rPr lang="en-US" i="1" dirty="0"/>
              <a:t> </a:t>
            </a:r>
            <a:r>
              <a:rPr lang="en-US" i="1" dirty="0" err="1"/>
              <a:t>cervicalium</a:t>
            </a:r>
            <a:r>
              <a:rPr lang="en-US" i="1" dirty="0"/>
              <a:t> C1-C4</a:t>
            </a:r>
            <a:endParaRPr lang="en-US" dirty="0"/>
          </a:p>
          <a:p>
            <a:r>
              <a:rPr lang="en-US" b="1" i="1" dirty="0" err="1" smtClean="0"/>
              <a:t>Pab</a:t>
            </a:r>
            <a:r>
              <a:rPr lang="en-US" b="1" i="1" dirty="0" smtClean="0"/>
              <a:t>. </a:t>
            </a:r>
            <a:r>
              <a:rPr lang="en-US" dirty="0" err="1" smtClean="0"/>
              <a:t>Mentės</a:t>
            </a:r>
            <a:r>
              <a:rPr lang="en-US" dirty="0" smtClean="0"/>
              <a:t> </a:t>
            </a:r>
            <a:r>
              <a:rPr lang="en-US" dirty="0" err="1"/>
              <a:t>viršutinis</a:t>
            </a:r>
            <a:r>
              <a:rPr lang="en-US" dirty="0"/>
              <a:t> </a:t>
            </a:r>
            <a:r>
              <a:rPr lang="en-US" dirty="0" err="1"/>
              <a:t>kampas</a:t>
            </a:r>
            <a:r>
              <a:rPr lang="en-US" dirty="0"/>
              <a:t> – </a:t>
            </a:r>
            <a:r>
              <a:rPr lang="en-US" i="1" dirty="0" err="1"/>
              <a:t>angulus</a:t>
            </a:r>
            <a:r>
              <a:rPr lang="en-US" i="1" dirty="0"/>
              <a:t> superior </a:t>
            </a:r>
            <a:r>
              <a:rPr lang="en-US" i="1" dirty="0" smtClean="0"/>
              <a:t>scapulae; </a:t>
            </a:r>
            <a:r>
              <a:rPr lang="en-US" dirty="0" err="1" smtClean="0"/>
              <a:t>mentės</a:t>
            </a:r>
            <a:r>
              <a:rPr lang="en-US" dirty="0" smtClean="0"/>
              <a:t> </a:t>
            </a:r>
            <a:r>
              <a:rPr lang="en-US" dirty="0" err="1"/>
              <a:t>vidinis</a:t>
            </a:r>
            <a:r>
              <a:rPr lang="en-US" dirty="0"/>
              <a:t> </a:t>
            </a:r>
            <a:r>
              <a:rPr lang="en-US" dirty="0" err="1"/>
              <a:t>kraštas</a:t>
            </a:r>
            <a:r>
              <a:rPr lang="en-US" dirty="0"/>
              <a:t> – </a:t>
            </a:r>
            <a:r>
              <a:rPr lang="en-US" i="1" dirty="0" err="1"/>
              <a:t>margo</a:t>
            </a:r>
            <a:r>
              <a:rPr lang="en-US" i="1" dirty="0"/>
              <a:t> </a:t>
            </a:r>
            <a:r>
              <a:rPr lang="en-US" i="1" dirty="0" err="1"/>
              <a:t>medialis</a:t>
            </a:r>
            <a:r>
              <a:rPr lang="en-US" i="1" dirty="0"/>
              <a:t> scapulae</a:t>
            </a:r>
            <a:endParaRPr lang="en-US" dirty="0"/>
          </a:p>
          <a:p>
            <a:r>
              <a:rPr lang="en-US" dirty="0" err="1" smtClean="0"/>
              <a:t>Inervacija</a:t>
            </a:r>
            <a:r>
              <a:rPr lang="en-US" dirty="0" smtClean="0"/>
              <a:t>- </a:t>
            </a:r>
            <a:r>
              <a:rPr lang="en-US" dirty="0" err="1" smtClean="0"/>
              <a:t>nugarinis</a:t>
            </a:r>
            <a:r>
              <a:rPr lang="en-US" dirty="0" smtClean="0"/>
              <a:t> </a:t>
            </a:r>
            <a:r>
              <a:rPr lang="en-US" dirty="0" err="1"/>
              <a:t>mentės</a:t>
            </a:r>
            <a:r>
              <a:rPr lang="en-US" dirty="0"/>
              <a:t> </a:t>
            </a:r>
            <a:r>
              <a:rPr lang="en-US" dirty="0" err="1"/>
              <a:t>nervas</a:t>
            </a:r>
            <a:r>
              <a:rPr lang="en-US" dirty="0"/>
              <a:t> – </a:t>
            </a:r>
            <a:r>
              <a:rPr lang="en-US" i="1" dirty="0" err="1"/>
              <a:t>nervus</a:t>
            </a:r>
            <a:r>
              <a:rPr lang="en-US" i="1" dirty="0"/>
              <a:t> dorsalis scapulae</a:t>
            </a:r>
            <a:endParaRPr lang="en-US" dirty="0"/>
          </a:p>
          <a:p>
            <a:r>
              <a:rPr lang="en-US" dirty="0"/>
              <a:t>C3–C4 </a:t>
            </a:r>
            <a:r>
              <a:rPr lang="en-US" dirty="0" err="1"/>
              <a:t>kaklinio</a:t>
            </a:r>
            <a:r>
              <a:rPr lang="en-US" dirty="0"/>
              <a:t> </a:t>
            </a:r>
            <a:r>
              <a:rPr lang="en-US" dirty="0" err="1"/>
              <a:t>rezginio</a:t>
            </a:r>
            <a:r>
              <a:rPr lang="en-US" dirty="0"/>
              <a:t> </a:t>
            </a:r>
            <a:r>
              <a:rPr lang="en-US" dirty="0" err="1"/>
              <a:t>šakos</a:t>
            </a:r>
            <a:r>
              <a:rPr lang="en-US" dirty="0"/>
              <a:t> – </a:t>
            </a:r>
            <a:r>
              <a:rPr lang="en-US" i="1" dirty="0"/>
              <a:t>rami plexus </a:t>
            </a:r>
            <a:r>
              <a:rPr lang="en-US" i="1" dirty="0" err="1"/>
              <a:t>cervicalis</a:t>
            </a:r>
            <a:endParaRPr lang="en-US" dirty="0"/>
          </a:p>
          <a:p>
            <a:endParaRPr lang="en-US" dirty="0"/>
          </a:p>
        </p:txBody>
      </p:sp>
      <p:pic>
        <p:nvPicPr>
          <p:cNvPr id="1026" name="Picture 2" descr="50px-Levator_scapula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11167" y="365125"/>
            <a:ext cx="276100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px-Muscle_élévateur_de_la_scap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042" y="4911960"/>
            <a:ext cx="238125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282291" y="365124"/>
            <a:ext cx="2909709" cy="4351339"/>
          </a:xfrm>
          <a:prstGeom prst="rect">
            <a:avLst/>
          </a:prstGeom>
        </p:spPr>
      </p:pic>
    </p:spTree>
    <p:extLst>
      <p:ext uri="{BB962C8B-B14F-4D97-AF65-F5344CB8AC3E}">
        <p14:creationId xmlns:p14="http://schemas.microsoft.com/office/powerpoint/2010/main" val="67477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571" y="216744"/>
            <a:ext cx="8117932" cy="1091195"/>
          </a:xfrm>
        </p:spPr>
        <p:txBody>
          <a:bodyPr>
            <a:normAutofit/>
          </a:bodyPr>
          <a:lstStyle/>
          <a:p>
            <a:pPr algn="ctr"/>
            <a:r>
              <a:rPr lang="en-US" sz="3600" dirty="0" smtClean="0"/>
              <a:t>DIDYSIS/ MAŽASIS ROMBINIAI</a:t>
            </a:r>
            <a:br>
              <a:rPr lang="en-US" sz="3600" dirty="0" smtClean="0"/>
            </a:br>
            <a:r>
              <a:rPr lang="en-US" sz="3600" dirty="0" smtClean="0"/>
              <a:t>(m. </a:t>
            </a:r>
            <a:r>
              <a:rPr lang="en-US" sz="3600" dirty="0" err="1" smtClean="0"/>
              <a:t>romboidei</a:t>
            </a:r>
            <a:r>
              <a:rPr lang="en-US" sz="3600" dirty="0" smtClean="0"/>
              <a:t> major et minor)</a:t>
            </a:r>
            <a:endParaRPr lang="en-US" sz="3600" dirty="0"/>
          </a:p>
        </p:txBody>
      </p:sp>
      <p:sp>
        <p:nvSpPr>
          <p:cNvPr id="3" name="Content Placeholder 2"/>
          <p:cNvSpPr>
            <a:spLocks noGrp="1"/>
          </p:cNvSpPr>
          <p:nvPr>
            <p:ph sz="half" idx="1"/>
          </p:nvPr>
        </p:nvSpPr>
        <p:spPr>
          <a:xfrm>
            <a:off x="370390" y="1307938"/>
            <a:ext cx="6140863" cy="5550061"/>
          </a:xfrm>
        </p:spPr>
        <p:txBody>
          <a:bodyPr>
            <a:normAutofit fontScale="55000" lnSpcReduction="20000"/>
          </a:bodyPr>
          <a:lstStyle/>
          <a:p>
            <a:r>
              <a:rPr lang="en-US" sz="3600" b="1" i="1" dirty="0" err="1" smtClean="0"/>
              <a:t>Funkcija</a:t>
            </a:r>
            <a:r>
              <a:rPr lang="en-US" sz="3600" b="1" i="1" dirty="0" smtClean="0"/>
              <a:t>- Did.-  </a:t>
            </a:r>
            <a:r>
              <a:rPr lang="en-US" sz="3600" dirty="0" err="1"/>
              <a:t>esant</a:t>
            </a:r>
            <a:r>
              <a:rPr lang="en-US" sz="3600" dirty="0"/>
              <a:t> </a:t>
            </a:r>
            <a:r>
              <a:rPr lang="en-US" sz="3600" dirty="0" err="1"/>
              <a:t>fiksuotai</a:t>
            </a:r>
            <a:r>
              <a:rPr lang="en-US" sz="3600" dirty="0"/>
              <a:t> </a:t>
            </a:r>
            <a:r>
              <a:rPr lang="en-US" sz="3600" dirty="0" err="1"/>
              <a:t>mentei</a:t>
            </a:r>
            <a:r>
              <a:rPr lang="en-US" sz="3600" dirty="0"/>
              <a:t>, </a:t>
            </a:r>
            <a:r>
              <a:rPr lang="en-US" sz="3600" dirty="0" err="1"/>
              <a:t>tiesia</a:t>
            </a:r>
            <a:r>
              <a:rPr lang="en-US" sz="3600" dirty="0"/>
              <a:t> </a:t>
            </a:r>
            <a:r>
              <a:rPr lang="en-US" sz="3600" dirty="0" err="1"/>
              <a:t>krūtininę</a:t>
            </a:r>
            <a:r>
              <a:rPr lang="en-US" sz="3600" dirty="0"/>
              <a:t> </a:t>
            </a:r>
            <a:r>
              <a:rPr lang="en-US" sz="3600" dirty="0" err="1"/>
              <a:t>stuburo</a:t>
            </a:r>
            <a:r>
              <a:rPr lang="en-US" sz="3600" dirty="0"/>
              <a:t> </a:t>
            </a:r>
            <a:r>
              <a:rPr lang="en-US" sz="3600" dirty="0" err="1"/>
              <a:t>dalį</a:t>
            </a:r>
            <a:r>
              <a:rPr lang="en-US" sz="3600" dirty="0"/>
              <a:t>.</a:t>
            </a:r>
          </a:p>
          <a:p>
            <a:r>
              <a:rPr lang="en-US" sz="3600" b="1" i="1" dirty="0"/>
              <a:t>Abu </a:t>
            </a:r>
            <a:r>
              <a:rPr lang="en-US" sz="3600" dirty="0" smtClean="0"/>
              <a:t>- </a:t>
            </a:r>
            <a:r>
              <a:rPr lang="en-US" sz="3600" dirty="0" err="1"/>
              <a:t>kelia</a:t>
            </a:r>
            <a:r>
              <a:rPr lang="en-US" sz="3600" dirty="0"/>
              <a:t> </a:t>
            </a:r>
            <a:r>
              <a:rPr lang="en-US" sz="3600" dirty="0" err="1"/>
              <a:t>mentės</a:t>
            </a:r>
            <a:r>
              <a:rPr lang="en-US" sz="3600" dirty="0"/>
              <a:t> </a:t>
            </a:r>
            <a:r>
              <a:rPr lang="en-US" sz="3600" dirty="0" err="1"/>
              <a:t>apatinį</a:t>
            </a:r>
            <a:r>
              <a:rPr lang="en-US" sz="3600" dirty="0"/>
              <a:t> </a:t>
            </a:r>
            <a:r>
              <a:rPr lang="en-US" sz="3600" dirty="0" err="1"/>
              <a:t>kampą</a:t>
            </a:r>
            <a:r>
              <a:rPr lang="en-US" sz="3600" dirty="0"/>
              <a:t> </a:t>
            </a:r>
            <a:r>
              <a:rPr lang="en-US" sz="3600" dirty="0" err="1"/>
              <a:t>aukštyn</a:t>
            </a:r>
            <a:r>
              <a:rPr lang="en-US" sz="3600" dirty="0"/>
              <a:t>, </a:t>
            </a:r>
            <a:r>
              <a:rPr lang="en-US" sz="3600" dirty="0" err="1"/>
              <a:t>sukdami</a:t>
            </a:r>
            <a:r>
              <a:rPr lang="en-US" sz="3600" dirty="0"/>
              <a:t> </a:t>
            </a:r>
            <a:r>
              <a:rPr lang="en-US" sz="3600" dirty="0" err="1"/>
              <a:t>mentę</a:t>
            </a:r>
            <a:r>
              <a:rPr lang="en-US" sz="3600" dirty="0"/>
              <a:t> </a:t>
            </a:r>
            <a:r>
              <a:rPr lang="en-US" sz="3600" dirty="0" err="1"/>
              <a:t>apie</a:t>
            </a:r>
            <a:r>
              <a:rPr lang="en-US" sz="3600" dirty="0"/>
              <a:t> </a:t>
            </a:r>
            <a:r>
              <a:rPr lang="en-US" sz="3600" dirty="0" err="1"/>
              <a:t>strėlinę</a:t>
            </a:r>
            <a:r>
              <a:rPr lang="en-US" sz="3600" dirty="0"/>
              <a:t> </a:t>
            </a:r>
            <a:r>
              <a:rPr lang="en-US" sz="3600" dirty="0" err="1"/>
              <a:t>ašį</a:t>
            </a:r>
            <a:r>
              <a:rPr lang="en-US" sz="3600" dirty="0"/>
              <a:t> </a:t>
            </a:r>
            <a:r>
              <a:rPr lang="en-US" sz="3600" dirty="0" err="1"/>
              <a:t>ir</a:t>
            </a:r>
            <a:r>
              <a:rPr lang="en-US" sz="3600" dirty="0"/>
              <a:t> </a:t>
            </a:r>
            <a:r>
              <a:rPr lang="en-US" sz="3600" dirty="0" err="1"/>
              <a:t>nukreipdami</a:t>
            </a:r>
            <a:r>
              <a:rPr lang="en-US" sz="3600" dirty="0"/>
              <a:t> </a:t>
            </a:r>
            <a:r>
              <a:rPr lang="en-US" sz="3600" dirty="0" err="1"/>
              <a:t>sąnarinę</a:t>
            </a:r>
            <a:r>
              <a:rPr lang="en-US" sz="3600" dirty="0"/>
              <a:t> </a:t>
            </a:r>
            <a:r>
              <a:rPr lang="en-US" sz="3600" dirty="0" err="1"/>
              <a:t>žasto</a:t>
            </a:r>
            <a:r>
              <a:rPr lang="en-US" sz="3600" dirty="0"/>
              <a:t> </a:t>
            </a:r>
            <a:r>
              <a:rPr lang="en-US" sz="3600" dirty="0" err="1"/>
              <a:t>duobę</a:t>
            </a:r>
            <a:r>
              <a:rPr lang="en-US" sz="3600" dirty="0"/>
              <a:t> </a:t>
            </a:r>
            <a:r>
              <a:rPr lang="en-US" sz="3600" dirty="0" err="1"/>
              <a:t>žemyn</a:t>
            </a:r>
            <a:r>
              <a:rPr lang="en-US" sz="3600" dirty="0"/>
              <a:t>.</a:t>
            </a:r>
          </a:p>
          <a:p>
            <a:r>
              <a:rPr lang="en-US" sz="3600" b="1" i="1" dirty="0" err="1" smtClean="0"/>
              <a:t>Maž</a:t>
            </a:r>
            <a:r>
              <a:rPr lang="en-US" sz="3600" b="1" i="1" dirty="0" smtClean="0"/>
              <a:t>.- </a:t>
            </a:r>
            <a:r>
              <a:rPr lang="en-US" sz="3600" dirty="0" err="1" smtClean="0"/>
              <a:t>traukia</a:t>
            </a:r>
            <a:r>
              <a:rPr lang="en-US" sz="3600" dirty="0" smtClean="0"/>
              <a:t> </a:t>
            </a:r>
            <a:r>
              <a:rPr lang="en-US" sz="3600" dirty="0" err="1"/>
              <a:t>mentę</a:t>
            </a:r>
            <a:r>
              <a:rPr lang="en-US" sz="3600" dirty="0"/>
              <a:t> </a:t>
            </a:r>
            <a:r>
              <a:rPr lang="en-US" sz="3600" dirty="0" err="1"/>
              <a:t>atgal</a:t>
            </a:r>
            <a:r>
              <a:rPr lang="en-US" sz="3600" dirty="0"/>
              <a:t>.</a:t>
            </a:r>
          </a:p>
          <a:p>
            <a:r>
              <a:rPr lang="en-US" sz="3600" b="1" i="1" dirty="0"/>
              <a:t>Abu </a:t>
            </a:r>
            <a:r>
              <a:rPr lang="en-US" sz="3600" b="1" i="1" dirty="0" smtClean="0"/>
              <a:t>-</a:t>
            </a:r>
            <a:r>
              <a:rPr lang="en-US" sz="3600" dirty="0" err="1" smtClean="0"/>
              <a:t>pritraukia</a:t>
            </a:r>
            <a:r>
              <a:rPr lang="en-US" sz="3600" dirty="0" smtClean="0"/>
              <a:t> </a:t>
            </a:r>
            <a:r>
              <a:rPr lang="en-US" sz="3600" dirty="0" err="1"/>
              <a:t>mentę</a:t>
            </a:r>
            <a:r>
              <a:rPr lang="en-US" sz="3600" dirty="0"/>
              <a:t> </a:t>
            </a:r>
            <a:r>
              <a:rPr lang="en-US" sz="3600" dirty="0" err="1"/>
              <a:t>prie</a:t>
            </a:r>
            <a:r>
              <a:rPr lang="en-US" sz="3600" dirty="0"/>
              <a:t> </a:t>
            </a:r>
            <a:r>
              <a:rPr lang="en-US" sz="3600" dirty="0" err="1"/>
              <a:t>stuburo</a:t>
            </a:r>
            <a:r>
              <a:rPr lang="en-US" sz="3600" dirty="0"/>
              <a:t>.</a:t>
            </a:r>
          </a:p>
          <a:p>
            <a:r>
              <a:rPr lang="en-US" sz="3600" dirty="0"/>
              <a:t> </a:t>
            </a:r>
          </a:p>
          <a:p>
            <a:r>
              <a:rPr lang="en-US" sz="3600" b="1" i="1" dirty="0" smtClean="0"/>
              <a:t>Pr.- Did.</a:t>
            </a:r>
            <a:r>
              <a:rPr lang="en-US" sz="3600" dirty="0" smtClean="0"/>
              <a:t> - </a:t>
            </a:r>
            <a:r>
              <a:rPr lang="en-US" sz="3600" dirty="0" err="1" smtClean="0"/>
              <a:t>Keturių</a:t>
            </a:r>
            <a:r>
              <a:rPr lang="en-US" sz="3600" dirty="0" smtClean="0"/>
              <a:t> </a:t>
            </a:r>
            <a:r>
              <a:rPr lang="en-US" sz="3600" dirty="0" err="1"/>
              <a:t>pirmųjų</a:t>
            </a:r>
            <a:r>
              <a:rPr lang="en-US" sz="3600" dirty="0"/>
              <a:t> </a:t>
            </a:r>
            <a:r>
              <a:rPr lang="en-US" sz="3600" dirty="0" err="1"/>
              <a:t>krūtinės</a:t>
            </a:r>
            <a:r>
              <a:rPr lang="en-US" sz="3600" dirty="0"/>
              <a:t> </a:t>
            </a:r>
            <a:r>
              <a:rPr lang="en-US" sz="3600" dirty="0" err="1"/>
              <a:t>slankstelių</a:t>
            </a:r>
            <a:r>
              <a:rPr lang="en-US" sz="3600" dirty="0"/>
              <a:t> </a:t>
            </a:r>
            <a:r>
              <a:rPr lang="en-US" sz="3600" dirty="0" err="1"/>
              <a:t>keterinės</a:t>
            </a:r>
            <a:r>
              <a:rPr lang="en-US" sz="3600" dirty="0"/>
              <a:t> </a:t>
            </a:r>
            <a:r>
              <a:rPr lang="en-US" sz="3600" dirty="0" err="1"/>
              <a:t>ataugos</a:t>
            </a:r>
            <a:r>
              <a:rPr lang="en-US" sz="3600" dirty="0"/>
              <a:t> – </a:t>
            </a:r>
            <a:r>
              <a:rPr lang="en-US" sz="3600" i="1" dirty="0" err="1"/>
              <a:t>processus</a:t>
            </a:r>
            <a:r>
              <a:rPr lang="en-US" sz="3600" i="1" dirty="0"/>
              <a:t> </a:t>
            </a:r>
            <a:r>
              <a:rPr lang="en-US" sz="3600" i="1" dirty="0" err="1"/>
              <a:t>spinosi</a:t>
            </a:r>
            <a:r>
              <a:rPr lang="en-US" sz="3600" i="1" dirty="0"/>
              <a:t> </a:t>
            </a:r>
            <a:r>
              <a:rPr lang="en-US" sz="3600" i="1" dirty="0" err="1"/>
              <a:t>vertebrarum</a:t>
            </a:r>
            <a:r>
              <a:rPr lang="en-US" sz="3600" i="1" dirty="0"/>
              <a:t> </a:t>
            </a:r>
            <a:r>
              <a:rPr lang="en-US" sz="3600" i="1" dirty="0" err="1"/>
              <a:t>thoracicarum</a:t>
            </a:r>
            <a:r>
              <a:rPr lang="en-US" sz="3600" i="1" dirty="0"/>
              <a:t> </a:t>
            </a:r>
            <a:r>
              <a:rPr lang="en-US" sz="3600" i="1" dirty="0" smtClean="0"/>
              <a:t>T1-T4;         </a:t>
            </a:r>
            <a:r>
              <a:rPr lang="en-US" sz="3600" b="1" i="1" dirty="0" err="1" smtClean="0"/>
              <a:t>Maž</a:t>
            </a:r>
            <a:r>
              <a:rPr lang="en-US" sz="3600" b="1" i="1" dirty="0" smtClean="0"/>
              <a:t>-</a:t>
            </a:r>
            <a:r>
              <a:rPr lang="en-US" sz="3600" i="1" dirty="0" smtClean="0"/>
              <a:t> </a:t>
            </a:r>
            <a:r>
              <a:rPr lang="en-US" sz="3600" i="1" dirty="0" err="1" smtClean="0"/>
              <a:t>d</a:t>
            </a:r>
            <a:r>
              <a:rPr lang="en-US" sz="3600" dirty="0" err="1" smtClean="0"/>
              <a:t>viejų</a:t>
            </a:r>
            <a:r>
              <a:rPr lang="en-US" sz="3600" dirty="0" smtClean="0"/>
              <a:t> </a:t>
            </a:r>
            <a:r>
              <a:rPr lang="en-US" sz="3600" dirty="0" err="1"/>
              <a:t>apatinių</a:t>
            </a:r>
            <a:r>
              <a:rPr lang="en-US" sz="3600" dirty="0"/>
              <a:t> </a:t>
            </a:r>
            <a:r>
              <a:rPr lang="en-US" sz="3600" dirty="0" err="1"/>
              <a:t>kaklo</a:t>
            </a:r>
            <a:r>
              <a:rPr lang="en-US" sz="3600" dirty="0"/>
              <a:t> </a:t>
            </a:r>
            <a:r>
              <a:rPr lang="en-US" sz="3600" dirty="0" err="1"/>
              <a:t>slankstelių</a:t>
            </a:r>
            <a:r>
              <a:rPr lang="en-US" sz="3600" dirty="0"/>
              <a:t> </a:t>
            </a:r>
            <a:r>
              <a:rPr lang="en-US" sz="3600" dirty="0" err="1"/>
              <a:t>keterinės</a:t>
            </a:r>
            <a:r>
              <a:rPr lang="en-US" sz="3600" dirty="0"/>
              <a:t> </a:t>
            </a:r>
            <a:r>
              <a:rPr lang="en-US" sz="3600" dirty="0" err="1"/>
              <a:t>ataugos</a:t>
            </a:r>
            <a:r>
              <a:rPr lang="en-US" sz="3600" dirty="0"/>
              <a:t> – </a:t>
            </a:r>
            <a:r>
              <a:rPr lang="en-US" sz="3600" i="1" dirty="0" err="1"/>
              <a:t>processus</a:t>
            </a:r>
            <a:r>
              <a:rPr lang="en-US" sz="3600" i="1" dirty="0"/>
              <a:t> </a:t>
            </a:r>
            <a:r>
              <a:rPr lang="en-US" sz="3600" i="1" dirty="0" err="1"/>
              <a:t>spinosi</a:t>
            </a:r>
            <a:r>
              <a:rPr lang="en-US" sz="3600" i="1" dirty="0"/>
              <a:t> </a:t>
            </a:r>
            <a:r>
              <a:rPr lang="en-US" sz="3600" i="1" dirty="0" err="1"/>
              <a:t>vertebrarum</a:t>
            </a:r>
            <a:r>
              <a:rPr lang="en-US" sz="3600" i="1" dirty="0"/>
              <a:t> </a:t>
            </a:r>
            <a:r>
              <a:rPr lang="en-US" sz="3600" i="1" dirty="0" err="1"/>
              <a:t>cervicalium</a:t>
            </a:r>
            <a:r>
              <a:rPr lang="en-US" sz="3600" i="1" dirty="0"/>
              <a:t> C6-C7</a:t>
            </a:r>
            <a:endParaRPr lang="en-US" sz="3600" dirty="0"/>
          </a:p>
          <a:p>
            <a:r>
              <a:rPr lang="en-US" sz="3600" b="1" i="1" dirty="0" err="1" smtClean="0"/>
              <a:t>Pab</a:t>
            </a:r>
            <a:r>
              <a:rPr lang="en-US" sz="3600" b="1" i="1" dirty="0" smtClean="0"/>
              <a:t>.</a:t>
            </a:r>
            <a:r>
              <a:rPr lang="en-US" sz="3600" dirty="0" smtClean="0"/>
              <a:t> Did.- </a:t>
            </a:r>
            <a:r>
              <a:rPr lang="en-US" sz="3600" dirty="0" err="1" smtClean="0"/>
              <a:t>vidinis</a:t>
            </a:r>
            <a:r>
              <a:rPr lang="en-US" sz="3600" dirty="0" smtClean="0"/>
              <a:t> </a:t>
            </a:r>
            <a:r>
              <a:rPr lang="en-US" sz="3600" dirty="0" err="1"/>
              <a:t>mentės</a:t>
            </a:r>
            <a:r>
              <a:rPr lang="en-US" sz="3600" dirty="0"/>
              <a:t> </a:t>
            </a:r>
            <a:r>
              <a:rPr lang="en-US" sz="3600" dirty="0" err="1"/>
              <a:t>kraštas</a:t>
            </a:r>
            <a:r>
              <a:rPr lang="en-US" sz="3600" dirty="0"/>
              <a:t> – </a:t>
            </a:r>
            <a:r>
              <a:rPr lang="en-US" sz="3600" i="1" dirty="0" err="1"/>
              <a:t>margo</a:t>
            </a:r>
            <a:r>
              <a:rPr lang="en-US" sz="3600" i="1" dirty="0"/>
              <a:t> </a:t>
            </a:r>
            <a:r>
              <a:rPr lang="en-US" sz="3600" i="1" dirty="0" err="1"/>
              <a:t>medialis</a:t>
            </a:r>
            <a:r>
              <a:rPr lang="en-US" sz="3600" i="1" dirty="0"/>
              <a:t> scapulae</a:t>
            </a:r>
            <a:r>
              <a:rPr lang="en-US" sz="3600" dirty="0"/>
              <a:t> – </a:t>
            </a:r>
            <a:r>
              <a:rPr lang="en-US" sz="3600" dirty="0" err="1"/>
              <a:t>žemiau</a:t>
            </a:r>
            <a:r>
              <a:rPr lang="en-US" sz="3600" dirty="0"/>
              <a:t> </a:t>
            </a:r>
            <a:r>
              <a:rPr lang="en-US" sz="3600" dirty="0" err="1"/>
              <a:t>mažojo</a:t>
            </a:r>
            <a:r>
              <a:rPr lang="en-US" sz="3600" dirty="0"/>
              <a:t> </a:t>
            </a:r>
            <a:r>
              <a:rPr lang="en-US" sz="3600" dirty="0" err="1"/>
              <a:t>rombinio</a:t>
            </a:r>
            <a:r>
              <a:rPr lang="en-US" sz="3600" dirty="0"/>
              <a:t> </a:t>
            </a:r>
            <a:r>
              <a:rPr lang="en-US" sz="3600" dirty="0" err="1" smtClean="0"/>
              <a:t>raumens</a:t>
            </a:r>
            <a:r>
              <a:rPr lang="en-US" sz="3600" dirty="0" smtClean="0"/>
              <a:t>;  </a:t>
            </a:r>
            <a:r>
              <a:rPr lang="en-US" sz="3600" dirty="0" err="1" smtClean="0"/>
              <a:t>Maž</a:t>
            </a:r>
            <a:r>
              <a:rPr lang="en-US" sz="3600" dirty="0" smtClean="0"/>
              <a:t>.- </a:t>
            </a:r>
            <a:r>
              <a:rPr lang="en-US" sz="3600" dirty="0" err="1" smtClean="0"/>
              <a:t>vidinis</a:t>
            </a:r>
            <a:r>
              <a:rPr lang="en-US" sz="3600" dirty="0" smtClean="0"/>
              <a:t> </a:t>
            </a:r>
            <a:r>
              <a:rPr lang="en-US" sz="3600" dirty="0" err="1"/>
              <a:t>mentės</a:t>
            </a:r>
            <a:r>
              <a:rPr lang="en-US" sz="3600" dirty="0"/>
              <a:t> </a:t>
            </a:r>
            <a:r>
              <a:rPr lang="en-US" sz="3600" dirty="0" err="1"/>
              <a:t>kraštas</a:t>
            </a:r>
            <a:r>
              <a:rPr lang="en-US" sz="3600" dirty="0"/>
              <a:t> – </a:t>
            </a:r>
            <a:r>
              <a:rPr lang="en-US" sz="3600" i="1" dirty="0" err="1"/>
              <a:t>margo</a:t>
            </a:r>
            <a:r>
              <a:rPr lang="en-US" sz="3600" i="1" dirty="0"/>
              <a:t> </a:t>
            </a:r>
            <a:r>
              <a:rPr lang="en-US" sz="3600" i="1" dirty="0" err="1"/>
              <a:t>medialis</a:t>
            </a:r>
            <a:r>
              <a:rPr lang="en-US" sz="3600" i="1" dirty="0"/>
              <a:t> scapulae</a:t>
            </a:r>
            <a:endParaRPr lang="en-US" sz="3600" dirty="0"/>
          </a:p>
          <a:p>
            <a:r>
              <a:rPr lang="en-US" sz="3600" dirty="0" err="1" smtClean="0"/>
              <a:t>Inervacija</a:t>
            </a:r>
            <a:r>
              <a:rPr lang="en-US" sz="3600" dirty="0" smtClean="0"/>
              <a:t>- </a:t>
            </a:r>
            <a:r>
              <a:rPr lang="en-US" sz="3600" dirty="0" err="1" smtClean="0"/>
              <a:t>Petinio</a:t>
            </a:r>
            <a:r>
              <a:rPr lang="en-US" sz="3600" dirty="0" smtClean="0"/>
              <a:t> </a:t>
            </a:r>
            <a:r>
              <a:rPr lang="en-US" sz="3600" dirty="0" err="1"/>
              <a:t>rezginio</a:t>
            </a:r>
            <a:r>
              <a:rPr lang="en-US" sz="3600" dirty="0"/>
              <a:t> C5 </a:t>
            </a:r>
            <a:r>
              <a:rPr lang="en-US" sz="3600" dirty="0" err="1"/>
              <a:t>nugarinis</a:t>
            </a:r>
            <a:r>
              <a:rPr lang="en-US" sz="3600" dirty="0"/>
              <a:t> </a:t>
            </a:r>
            <a:r>
              <a:rPr lang="en-US" sz="3600" dirty="0" err="1"/>
              <a:t>mentės</a:t>
            </a:r>
            <a:r>
              <a:rPr lang="en-US" sz="3600" dirty="0"/>
              <a:t> </a:t>
            </a:r>
            <a:r>
              <a:rPr lang="en-US" sz="3600" dirty="0" err="1"/>
              <a:t>nervas</a:t>
            </a:r>
            <a:r>
              <a:rPr lang="en-US" sz="3600" dirty="0"/>
              <a:t> – </a:t>
            </a:r>
            <a:r>
              <a:rPr lang="en-US" sz="3600" i="1" dirty="0" err="1"/>
              <a:t>nervus</a:t>
            </a:r>
            <a:r>
              <a:rPr lang="en-US" sz="3600" i="1" dirty="0"/>
              <a:t> dorsalis scapulae</a:t>
            </a:r>
            <a:endParaRPr lang="en-US" sz="3600" dirty="0"/>
          </a:p>
          <a:p>
            <a:endParaRPr lang="en-US" dirty="0"/>
          </a:p>
        </p:txBody>
      </p:sp>
      <p:pic>
        <p:nvPicPr>
          <p:cNvPr id="2050" name="Picture 2" descr="50px-Rhomboideus_majo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107127" y="216744"/>
            <a:ext cx="276100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0px-Rhomboideus_min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253" y="2013995"/>
            <a:ext cx="23812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23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30561" cy="4162630"/>
          </a:xfrm>
        </p:spPr>
        <p:txBody>
          <a:bodyPr>
            <a:normAutofit/>
          </a:bodyPr>
          <a:lstStyle/>
          <a:p>
            <a:r>
              <a:rPr lang="en-US" sz="2000" dirty="0" err="1" smtClean="0"/>
              <a:t>Mentės</a:t>
            </a:r>
            <a:r>
              <a:rPr lang="en-US" sz="2000" dirty="0" smtClean="0"/>
              <a:t> </a:t>
            </a:r>
            <a:r>
              <a:rPr lang="en-US" sz="2000" dirty="0" err="1" smtClean="0"/>
              <a:t>keliamasis</a:t>
            </a:r>
            <a:r>
              <a:rPr lang="en-US" sz="2000" dirty="0" smtClean="0"/>
              <a:t>, </a:t>
            </a:r>
            <a:r>
              <a:rPr lang="en-US" sz="2000" dirty="0" err="1" smtClean="0"/>
              <a:t>rombiniai</a:t>
            </a:r>
            <a:r>
              <a:rPr lang="en-US" sz="2000" dirty="0" smtClean="0"/>
              <a:t> </a:t>
            </a:r>
            <a:r>
              <a:rPr lang="en-US" sz="2000" dirty="0" err="1" smtClean="0"/>
              <a:t>su</a:t>
            </a:r>
            <a:r>
              <a:rPr lang="en-US" sz="2000" dirty="0" smtClean="0"/>
              <a:t> </a:t>
            </a:r>
            <a:r>
              <a:rPr lang="en-US" sz="2000" dirty="0" err="1" smtClean="0"/>
              <a:t>kaulinėmis</a:t>
            </a:r>
            <a:r>
              <a:rPr lang="en-US" sz="2000" dirty="0" smtClean="0"/>
              <a:t> </a:t>
            </a:r>
            <a:r>
              <a:rPr lang="en-US" sz="2000" dirty="0" err="1" smtClean="0"/>
              <a:t>struktūromis</a:t>
            </a:r>
            <a:endParaRPr lang="en-US" sz="2000" dirty="0"/>
          </a:p>
        </p:txBody>
      </p:sp>
      <p:pic>
        <p:nvPicPr>
          <p:cNvPr id="3" name="Picture 2"/>
          <p:cNvPicPr>
            <a:picLocks noChangeAspect="1"/>
          </p:cNvPicPr>
          <p:nvPr/>
        </p:nvPicPr>
        <p:blipFill>
          <a:blip r:embed="rId2"/>
          <a:stretch>
            <a:fillRect/>
          </a:stretch>
        </p:blipFill>
        <p:spPr>
          <a:xfrm>
            <a:off x="4203291" y="197055"/>
            <a:ext cx="7620000" cy="6375400"/>
          </a:xfrm>
          <a:prstGeom prst="rect">
            <a:avLst/>
          </a:prstGeom>
        </p:spPr>
      </p:pic>
    </p:spTree>
    <p:extLst>
      <p:ext uri="{BB962C8B-B14F-4D97-AF65-F5344CB8AC3E}">
        <p14:creationId xmlns:p14="http://schemas.microsoft.com/office/powerpoint/2010/main" val="575368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2" y="365125"/>
            <a:ext cx="4277032" cy="5799701"/>
          </a:xfrm>
        </p:spPr>
        <p:txBody>
          <a:bodyPr>
            <a:normAutofit/>
          </a:bodyPr>
          <a:lstStyle/>
          <a:p>
            <a:r>
              <a:rPr lang="en-US" sz="2000" b="1" dirty="0" err="1" smtClean="0"/>
              <a:t>Tiesiamasis</a:t>
            </a:r>
            <a:r>
              <a:rPr lang="en-US" sz="2000" b="1" dirty="0" smtClean="0"/>
              <a:t> </a:t>
            </a:r>
            <a:r>
              <a:rPr lang="en-US" sz="2000" b="1" dirty="0" err="1" smtClean="0"/>
              <a:t>nugaros</a:t>
            </a:r>
            <a:r>
              <a:rPr lang="en-US" sz="2000" b="1" dirty="0" smtClean="0"/>
              <a:t> </a:t>
            </a:r>
            <a:r>
              <a:rPr lang="en-US" sz="2000" b="1" dirty="0" err="1" smtClean="0"/>
              <a:t>raumuo</a:t>
            </a:r>
            <a:r>
              <a:rPr lang="en-US" sz="2000" dirty="0"/>
              <a:t/>
            </a:r>
            <a:br>
              <a:rPr lang="en-US" sz="2000" dirty="0"/>
            </a:br>
            <a:r>
              <a:rPr lang="en-US" sz="2000" dirty="0" err="1" smtClean="0"/>
              <a:t>Tiesiamasis</a:t>
            </a:r>
            <a:r>
              <a:rPr lang="en-US" sz="2000" dirty="0" smtClean="0"/>
              <a:t> </a:t>
            </a:r>
            <a:r>
              <a:rPr lang="en-US" sz="2000" dirty="0" err="1" smtClean="0"/>
              <a:t>nugaros</a:t>
            </a:r>
            <a:r>
              <a:rPr lang="en-US" sz="2000" dirty="0" smtClean="0"/>
              <a:t> </a:t>
            </a:r>
            <a:r>
              <a:rPr lang="en-US" sz="2000" dirty="0" err="1" smtClean="0"/>
              <a:t>raumuo</a:t>
            </a:r>
            <a:r>
              <a:rPr lang="en-US" sz="2000" dirty="0" smtClean="0"/>
              <a:t>-tai </a:t>
            </a:r>
            <a:r>
              <a:rPr lang="en-US" sz="2000" dirty="0" err="1" smtClean="0"/>
              <a:t>pluoštas</a:t>
            </a:r>
            <a:r>
              <a:rPr lang="en-US" sz="2000" dirty="0" smtClean="0"/>
              <a:t> </a:t>
            </a:r>
            <a:r>
              <a:rPr lang="en-US" sz="2000" dirty="0" err="1" smtClean="0"/>
              <a:t>raumenų</a:t>
            </a:r>
            <a:r>
              <a:rPr lang="en-US" sz="2000" dirty="0" smtClean="0"/>
              <a:t> </a:t>
            </a:r>
            <a:r>
              <a:rPr lang="en-US" sz="2000" dirty="0" err="1" smtClean="0"/>
              <a:t>ir</a:t>
            </a:r>
            <a:r>
              <a:rPr lang="en-US" sz="2000" dirty="0" smtClean="0"/>
              <a:t> </a:t>
            </a:r>
            <a:r>
              <a:rPr lang="en-US" sz="2000" dirty="0" err="1" smtClean="0"/>
              <a:t>sausgyslių</a:t>
            </a:r>
            <a:r>
              <a:rPr lang="en-US" sz="2000" dirty="0" smtClean="0"/>
              <a:t> </a:t>
            </a:r>
            <a:r>
              <a:rPr lang="en-US" sz="2000" dirty="0" err="1" smtClean="0"/>
              <a:t>vertikalių</a:t>
            </a:r>
            <a:r>
              <a:rPr lang="en-US" sz="2000" dirty="0" smtClean="0"/>
              <a:t> </a:t>
            </a:r>
            <a:r>
              <a:rPr lang="en-US" sz="2000" dirty="0" err="1" smtClean="0"/>
              <a:t>gijų</a:t>
            </a:r>
            <a:r>
              <a:rPr lang="en-US" sz="2000" dirty="0" smtClean="0"/>
              <a:t>. </a:t>
            </a:r>
            <a:r>
              <a:rPr lang="en-US" sz="2000" dirty="0" err="1" smtClean="0"/>
              <a:t>tęsiasi</a:t>
            </a:r>
            <a:r>
              <a:rPr lang="en-US" sz="2000" dirty="0" smtClean="0"/>
              <a:t> </a:t>
            </a:r>
            <a:r>
              <a:rPr lang="en-US" sz="2000" dirty="0" err="1" smtClean="0"/>
              <a:t>išilgai</a:t>
            </a:r>
            <a:r>
              <a:rPr lang="en-US" sz="2000" dirty="0" smtClean="0"/>
              <a:t> </a:t>
            </a:r>
            <a:r>
              <a:rPr lang="en-US" sz="2000" dirty="0" err="1" smtClean="0"/>
              <a:t>palei</a:t>
            </a:r>
            <a:r>
              <a:rPr lang="en-US" sz="2000" dirty="0" smtClean="0"/>
              <a:t> </a:t>
            </a:r>
            <a:r>
              <a:rPr lang="en-US" sz="2000" dirty="0" err="1" smtClean="0"/>
              <a:t>visą</a:t>
            </a:r>
            <a:r>
              <a:rPr lang="en-US" sz="2000" dirty="0" smtClean="0"/>
              <a:t> </a:t>
            </a:r>
            <a:r>
              <a:rPr lang="en-US" sz="2000" dirty="0" err="1" smtClean="0"/>
              <a:t>stuburo</a:t>
            </a:r>
            <a:r>
              <a:rPr lang="en-US" sz="2000" dirty="0" smtClean="0"/>
              <a:t> </a:t>
            </a:r>
            <a:r>
              <a:rPr lang="en-US" sz="2000" dirty="0" err="1" smtClean="0"/>
              <a:t>ilgį</a:t>
            </a:r>
            <a:r>
              <a:rPr lang="en-US" sz="2000" dirty="0" smtClean="0"/>
              <a:t> </a:t>
            </a:r>
            <a:r>
              <a:rPr lang="en-US" sz="2000" dirty="0" err="1" smtClean="0"/>
              <a:t>kaklo</a:t>
            </a:r>
            <a:r>
              <a:rPr lang="en-US" sz="2000" dirty="0" smtClean="0"/>
              <a:t>, </a:t>
            </a:r>
            <a:r>
              <a:rPr lang="en-US" sz="2000" dirty="0" err="1" smtClean="0"/>
              <a:t>krūtinės</a:t>
            </a:r>
            <a:r>
              <a:rPr lang="en-US" sz="2000" dirty="0" smtClean="0"/>
              <a:t>, </a:t>
            </a:r>
            <a:r>
              <a:rPr lang="en-US" sz="2000" dirty="0" err="1" smtClean="0"/>
              <a:t>juosmens</a:t>
            </a:r>
            <a:r>
              <a:rPr lang="en-US" sz="2000" dirty="0" smtClean="0"/>
              <a:t> </a:t>
            </a:r>
            <a:r>
              <a:rPr lang="en-US" sz="2000" dirty="0" err="1" smtClean="0"/>
              <a:t>ir</a:t>
            </a:r>
            <a:r>
              <a:rPr lang="en-US" sz="2000" dirty="0" smtClean="0"/>
              <a:t> </a:t>
            </a:r>
            <a:r>
              <a:rPr lang="en-US" sz="2000" dirty="0" err="1" smtClean="0"/>
              <a:t>kryžkaulio</a:t>
            </a:r>
            <a:r>
              <a:rPr lang="en-US" sz="2000" dirty="0" smtClean="0"/>
              <a:t> </a:t>
            </a:r>
            <a:r>
              <a:rPr lang="en-US" sz="2000" dirty="0" err="1" smtClean="0"/>
              <a:t>srityse</a:t>
            </a:r>
            <a:r>
              <a:rPr lang="en-US" sz="2000" dirty="0" smtClean="0"/>
              <a:t>. </a:t>
            </a:r>
            <a:r>
              <a:rPr lang="en-US" sz="2000" dirty="0" err="1" smtClean="0"/>
              <a:t>jungia</a:t>
            </a:r>
            <a:r>
              <a:rPr lang="en-US" sz="2000" dirty="0" smtClean="0"/>
              <a:t> </a:t>
            </a:r>
            <a:r>
              <a:rPr lang="en-US" sz="2000" dirty="0" err="1" smtClean="0"/>
              <a:t>stuburą</a:t>
            </a:r>
            <a:r>
              <a:rPr lang="en-US" sz="2000" dirty="0" smtClean="0"/>
              <a:t> </a:t>
            </a:r>
            <a:r>
              <a:rPr lang="en-US" sz="2000" dirty="0" err="1" smtClean="0"/>
              <a:t>su</a:t>
            </a:r>
            <a:r>
              <a:rPr lang="en-US" sz="2000" dirty="0" smtClean="0"/>
              <a:t> </a:t>
            </a:r>
            <a:r>
              <a:rPr lang="en-US" sz="2000" dirty="0" err="1" smtClean="0"/>
              <a:t>šonkauliais</a:t>
            </a:r>
            <a:r>
              <a:rPr lang="en-US" sz="2000" dirty="0" smtClean="0"/>
              <a:t> </a:t>
            </a:r>
            <a:r>
              <a:rPr lang="en-US" sz="2000" dirty="0" err="1" smtClean="0"/>
              <a:t>ir</a:t>
            </a:r>
            <a:r>
              <a:rPr lang="en-US" sz="2000" dirty="0" smtClean="0"/>
              <a:t> </a:t>
            </a:r>
            <a:r>
              <a:rPr lang="en-US" sz="2000" dirty="0" err="1" smtClean="0"/>
              <a:t>pakaušiu</a:t>
            </a:r>
            <a:r>
              <a:rPr lang="en-US" sz="2000" dirty="0" smtClean="0"/>
              <a:t>. Tai </a:t>
            </a:r>
            <a:r>
              <a:rPr lang="en-US" sz="2000" dirty="0" err="1"/>
              <a:t>vienas</a:t>
            </a:r>
            <a:r>
              <a:rPr lang="en-US" sz="2000" dirty="0"/>
              <a:t> </a:t>
            </a:r>
            <a:r>
              <a:rPr lang="en-US" sz="2000" dirty="0" err="1"/>
              <a:t>iš</a:t>
            </a:r>
            <a:r>
              <a:rPr lang="en-US" sz="2000" dirty="0"/>
              <a:t> </a:t>
            </a:r>
            <a:r>
              <a:rPr lang="en-US" sz="2000" dirty="0" err="1"/>
              <a:t>svarbiausių</a:t>
            </a:r>
            <a:r>
              <a:rPr lang="en-US" sz="2000" dirty="0"/>
              <a:t> </a:t>
            </a:r>
            <a:r>
              <a:rPr lang="en-US" sz="2000" dirty="0" err="1"/>
              <a:t>stuburo</a:t>
            </a:r>
            <a:r>
              <a:rPr lang="en-US" sz="2000" dirty="0"/>
              <a:t> </a:t>
            </a:r>
            <a:r>
              <a:rPr lang="en-US" sz="2000" dirty="0" err="1"/>
              <a:t>statikai</a:t>
            </a:r>
            <a:r>
              <a:rPr lang="en-US" sz="2000" dirty="0"/>
              <a:t> </a:t>
            </a:r>
            <a:r>
              <a:rPr lang="en-US" sz="2000" dirty="0" err="1"/>
              <a:t>ir</a:t>
            </a:r>
            <a:r>
              <a:rPr lang="en-US" sz="2000" dirty="0"/>
              <a:t> </a:t>
            </a:r>
            <a:r>
              <a:rPr lang="en-US" sz="2000" dirty="0" err="1"/>
              <a:t>dinamikai</a:t>
            </a:r>
            <a:r>
              <a:rPr lang="en-US" sz="2000" dirty="0"/>
              <a:t> </a:t>
            </a:r>
            <a:r>
              <a:rPr lang="en-US" sz="2000" dirty="0" err="1"/>
              <a:t>raumenų</a:t>
            </a:r>
            <a:r>
              <a:rPr lang="en-US" sz="2000" dirty="0"/>
              <a:t>.</a:t>
            </a:r>
            <a:br>
              <a:rPr lang="en-US" sz="2000" dirty="0"/>
            </a:br>
            <a:r>
              <a:rPr lang="en-US" sz="2000" dirty="0" smtClean="0"/>
              <a:t/>
            </a:r>
            <a:br>
              <a:rPr lang="en-US" sz="2000" dirty="0" smtClean="0"/>
            </a:br>
            <a:r>
              <a:rPr lang="en-US" sz="2000" dirty="0" err="1" smtClean="0"/>
              <a:t>Jį</a:t>
            </a:r>
            <a:r>
              <a:rPr lang="en-US" sz="2000" dirty="0" smtClean="0"/>
              <a:t> </a:t>
            </a:r>
            <a:r>
              <a:rPr lang="en-US" sz="2000" dirty="0" err="1"/>
              <a:t>sudaro</a:t>
            </a:r>
            <a:r>
              <a:rPr lang="en-US" sz="2000" dirty="0"/>
              <a:t> </a:t>
            </a:r>
            <a:r>
              <a:rPr lang="en-US" sz="2000" dirty="0" err="1"/>
              <a:t>trys</a:t>
            </a:r>
            <a:r>
              <a:rPr lang="en-US" sz="2000" dirty="0"/>
              <a:t> </a:t>
            </a:r>
            <a:r>
              <a:rPr lang="en-US" sz="2000" dirty="0" err="1"/>
              <a:t>raumenys</a:t>
            </a:r>
            <a:r>
              <a:rPr lang="en-US" sz="2000" dirty="0"/>
              <a:t>: </a:t>
            </a:r>
            <a:br>
              <a:rPr lang="en-US" sz="2000" dirty="0"/>
            </a:br>
            <a:r>
              <a:rPr lang="en-US" sz="2000" dirty="0"/>
              <a:t>•</a:t>
            </a:r>
            <a:r>
              <a:rPr lang="en-US" sz="2000" dirty="0" err="1"/>
              <a:t>Klubinis</a:t>
            </a:r>
            <a:r>
              <a:rPr lang="en-US" sz="2000" dirty="0"/>
              <a:t> </a:t>
            </a:r>
            <a:r>
              <a:rPr lang="en-US" sz="2000" dirty="0" err="1"/>
              <a:t>šonkaulių</a:t>
            </a:r>
            <a:r>
              <a:rPr lang="en-US" sz="2000" dirty="0"/>
              <a:t> </a:t>
            </a:r>
            <a:r>
              <a:rPr lang="en-US" sz="2000" dirty="0" err="1"/>
              <a:t>raumuo</a:t>
            </a:r>
            <a:r>
              <a:rPr lang="en-US" sz="2000" dirty="0"/>
              <a:t> (m. </a:t>
            </a:r>
            <a:r>
              <a:rPr lang="en-US" sz="2000" dirty="0" err="1"/>
              <a:t>iliocostalis</a:t>
            </a:r>
            <a:r>
              <a:rPr lang="en-US" sz="2000" dirty="0"/>
              <a:t>); </a:t>
            </a:r>
            <a:br>
              <a:rPr lang="en-US" sz="2000" dirty="0"/>
            </a:br>
            <a:r>
              <a:rPr lang="en-US" sz="2000" dirty="0"/>
              <a:t>•</a:t>
            </a:r>
            <a:r>
              <a:rPr lang="en-US" sz="2000" dirty="0" err="1"/>
              <a:t>Keterinisraumuo</a:t>
            </a:r>
            <a:r>
              <a:rPr lang="en-US" sz="2000" dirty="0"/>
              <a:t> (m. </a:t>
            </a:r>
            <a:r>
              <a:rPr lang="en-US" sz="2000" dirty="0" err="1"/>
              <a:t>spinalis</a:t>
            </a:r>
            <a:r>
              <a:rPr lang="en-US" sz="2000" dirty="0"/>
              <a:t>) </a:t>
            </a:r>
            <a:br>
              <a:rPr lang="en-US" sz="2000" dirty="0"/>
            </a:br>
            <a:r>
              <a:rPr lang="en-US" sz="2000" dirty="0"/>
              <a:t>•</a:t>
            </a:r>
            <a:r>
              <a:rPr lang="en-US" sz="2000" dirty="0" err="1"/>
              <a:t>Ilgiausiasis</a:t>
            </a:r>
            <a:r>
              <a:rPr lang="en-US" sz="2000" dirty="0"/>
              <a:t> </a:t>
            </a:r>
            <a:r>
              <a:rPr lang="en-US" sz="2000" dirty="0" err="1"/>
              <a:t>raumuo</a:t>
            </a:r>
            <a:r>
              <a:rPr lang="en-US" sz="2000" dirty="0"/>
              <a:t> (m. longissimus)</a:t>
            </a:r>
            <a:br>
              <a:rPr lang="en-US" sz="2000" dirty="0"/>
            </a:br>
            <a:endParaRPr lang="en-US" sz="2000" dirty="0"/>
          </a:p>
        </p:txBody>
      </p:sp>
      <p:pic>
        <p:nvPicPr>
          <p:cNvPr id="3" name="Picture 2"/>
          <p:cNvPicPr>
            <a:picLocks noChangeAspect="1"/>
          </p:cNvPicPr>
          <p:nvPr/>
        </p:nvPicPr>
        <p:blipFill>
          <a:blip r:embed="rId2"/>
          <a:stretch>
            <a:fillRect/>
          </a:stretch>
        </p:blipFill>
        <p:spPr>
          <a:xfrm>
            <a:off x="4719757" y="0"/>
            <a:ext cx="6941027" cy="6858000"/>
          </a:xfrm>
          <a:prstGeom prst="rect">
            <a:avLst/>
          </a:prstGeom>
        </p:spPr>
      </p:pic>
    </p:spTree>
    <p:extLst>
      <p:ext uri="{BB962C8B-B14F-4D97-AF65-F5344CB8AC3E}">
        <p14:creationId xmlns:p14="http://schemas.microsoft.com/office/powerpoint/2010/main" val="104698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3754" cy="722895"/>
          </a:xfrm>
        </p:spPr>
        <p:txBody>
          <a:bodyPr>
            <a:noAutofit/>
          </a:bodyPr>
          <a:lstStyle/>
          <a:p>
            <a:r>
              <a:rPr lang="en-US" sz="3200" dirty="0" err="1" smtClean="0"/>
              <a:t>Tiesiamasis</a:t>
            </a:r>
            <a:r>
              <a:rPr lang="en-US" sz="3200" dirty="0" smtClean="0"/>
              <a:t> </a:t>
            </a:r>
            <a:r>
              <a:rPr lang="en-US" sz="3200" dirty="0" err="1" smtClean="0"/>
              <a:t>nugaros</a:t>
            </a:r>
            <a:r>
              <a:rPr lang="en-US" sz="3200" dirty="0" smtClean="0"/>
              <a:t> </a:t>
            </a:r>
            <a:r>
              <a:rPr lang="en-US" sz="3200" dirty="0" err="1" smtClean="0"/>
              <a:t>raumuo</a:t>
            </a:r>
            <a:r>
              <a:rPr lang="en-US" sz="3200" dirty="0" smtClean="0"/>
              <a:t> (erector spinae)</a:t>
            </a:r>
            <a:endParaRPr lang="en-US" sz="3200" dirty="0"/>
          </a:p>
        </p:txBody>
      </p:sp>
      <p:sp>
        <p:nvSpPr>
          <p:cNvPr id="3" name="Content Placeholder 2"/>
          <p:cNvSpPr>
            <a:spLocks noGrp="1"/>
          </p:cNvSpPr>
          <p:nvPr>
            <p:ph sz="half" idx="1"/>
          </p:nvPr>
        </p:nvSpPr>
        <p:spPr>
          <a:xfrm>
            <a:off x="324092" y="1088020"/>
            <a:ext cx="6690168" cy="5335929"/>
          </a:xfrm>
        </p:spPr>
        <p:txBody>
          <a:bodyPr>
            <a:normAutofit fontScale="92500" lnSpcReduction="10000"/>
          </a:bodyPr>
          <a:lstStyle/>
          <a:p>
            <a:pPr algn="just"/>
            <a:endParaRPr lang="en-US" sz="2400" dirty="0" smtClean="0"/>
          </a:p>
          <a:p>
            <a:pPr algn="just"/>
            <a:r>
              <a:rPr lang="en-US" sz="2400" dirty="0" smtClean="0"/>
              <a:t>1. </a:t>
            </a:r>
            <a:r>
              <a:rPr lang="en-US" sz="2400" dirty="0" err="1" smtClean="0"/>
              <a:t>Klubinis</a:t>
            </a:r>
            <a:r>
              <a:rPr lang="en-US" sz="2400" dirty="0" smtClean="0"/>
              <a:t> </a:t>
            </a:r>
            <a:r>
              <a:rPr lang="en-US" sz="2400" dirty="0" err="1"/>
              <a:t>šonkaulių</a:t>
            </a:r>
            <a:r>
              <a:rPr lang="en-US" sz="2400" dirty="0"/>
              <a:t> </a:t>
            </a:r>
            <a:r>
              <a:rPr lang="en-US" sz="2400" dirty="0" err="1"/>
              <a:t>raumuo</a:t>
            </a:r>
            <a:endParaRPr lang="en-US" sz="2400" dirty="0"/>
          </a:p>
          <a:p>
            <a:pPr algn="just"/>
            <a:r>
              <a:rPr lang="en-US" sz="2400" b="1" i="1" dirty="0"/>
              <a:t>Pr. </a:t>
            </a:r>
            <a:r>
              <a:rPr lang="en-US" sz="2400" dirty="0" err="1" smtClean="0"/>
              <a:t>Kaklinis</a:t>
            </a:r>
            <a:r>
              <a:rPr lang="en-US" sz="2400" dirty="0" smtClean="0"/>
              <a:t> </a:t>
            </a:r>
            <a:r>
              <a:rPr lang="en-US" sz="2400" dirty="0" err="1"/>
              <a:t>klubinis</a:t>
            </a:r>
            <a:r>
              <a:rPr lang="en-US" sz="2400" dirty="0"/>
              <a:t> </a:t>
            </a:r>
            <a:r>
              <a:rPr lang="en-US" sz="2400" dirty="0" smtClean="0"/>
              <a:t>-III-VI </a:t>
            </a:r>
            <a:r>
              <a:rPr lang="en-US" sz="2400" dirty="0" err="1"/>
              <a:t>šonkauliai</a:t>
            </a:r>
            <a:r>
              <a:rPr lang="en-US" sz="2400" dirty="0"/>
              <a:t> – </a:t>
            </a:r>
            <a:r>
              <a:rPr lang="en-US" sz="2400" i="1" dirty="0"/>
              <a:t>costae </a:t>
            </a:r>
            <a:r>
              <a:rPr lang="en-US" sz="2400" i="1" dirty="0" smtClean="0"/>
              <a:t>III-VI,  </a:t>
            </a:r>
            <a:r>
              <a:rPr lang="en-US" sz="2400" b="1" i="1" dirty="0" err="1" smtClean="0"/>
              <a:t>Pab</a:t>
            </a:r>
            <a:r>
              <a:rPr lang="en-US" sz="2400" b="1" i="1" dirty="0" smtClean="0"/>
              <a:t>.</a:t>
            </a:r>
            <a:r>
              <a:rPr lang="en-US" sz="2400" i="1" dirty="0" smtClean="0"/>
              <a:t> </a:t>
            </a:r>
            <a:r>
              <a:rPr lang="en-US" sz="2400" dirty="0"/>
              <a:t>C4-C6 </a:t>
            </a:r>
            <a:r>
              <a:rPr lang="en-US" sz="2400" dirty="0" err="1"/>
              <a:t>kaklo</a:t>
            </a:r>
            <a:r>
              <a:rPr lang="en-US" sz="2400" dirty="0"/>
              <a:t> </a:t>
            </a:r>
            <a:r>
              <a:rPr lang="en-US" sz="2400" dirty="0" err="1"/>
              <a:t>slankstelių</a:t>
            </a:r>
            <a:r>
              <a:rPr lang="en-US" sz="2400" dirty="0"/>
              <a:t> </a:t>
            </a:r>
            <a:r>
              <a:rPr lang="en-US" sz="2400" dirty="0" err="1"/>
              <a:t>skersinės</a:t>
            </a:r>
            <a:r>
              <a:rPr lang="en-US" sz="2400" dirty="0"/>
              <a:t> </a:t>
            </a:r>
            <a:r>
              <a:rPr lang="en-US" sz="2400" dirty="0" err="1"/>
              <a:t>ataugos</a:t>
            </a:r>
            <a:r>
              <a:rPr lang="en-US" sz="2400" dirty="0"/>
              <a:t> – </a:t>
            </a:r>
            <a:r>
              <a:rPr lang="en-US" sz="2400" i="1" dirty="0" err="1"/>
              <a:t>processus</a:t>
            </a:r>
            <a:r>
              <a:rPr lang="en-US" sz="2400" i="1" dirty="0"/>
              <a:t> </a:t>
            </a:r>
            <a:r>
              <a:rPr lang="en-US" sz="2400" i="1" dirty="0" err="1"/>
              <a:t>transversi</a:t>
            </a:r>
            <a:r>
              <a:rPr lang="en-US" sz="2400" i="1" dirty="0"/>
              <a:t> </a:t>
            </a:r>
            <a:r>
              <a:rPr lang="en-US" sz="2400" i="1" dirty="0" err="1"/>
              <a:t>vertebrarum</a:t>
            </a:r>
            <a:r>
              <a:rPr lang="en-US" sz="2400" i="1" dirty="0"/>
              <a:t> </a:t>
            </a:r>
            <a:r>
              <a:rPr lang="en-US" sz="2400" i="1" dirty="0" err="1"/>
              <a:t>cervicalium</a:t>
            </a:r>
            <a:r>
              <a:rPr lang="en-US" sz="2400" i="1" dirty="0"/>
              <a:t> </a:t>
            </a:r>
            <a:r>
              <a:rPr lang="en-US" sz="2400" i="1" dirty="0" smtClean="0"/>
              <a:t>C4-C6</a:t>
            </a:r>
            <a:endParaRPr lang="en-US" sz="2400" dirty="0"/>
          </a:p>
          <a:p>
            <a:pPr algn="just"/>
            <a:r>
              <a:rPr lang="en-US" sz="2400" b="1" i="1" dirty="0"/>
              <a:t>Pr. </a:t>
            </a:r>
            <a:r>
              <a:rPr lang="en-US" sz="2400" dirty="0" err="1" smtClean="0"/>
              <a:t>Krūtininis</a:t>
            </a:r>
            <a:r>
              <a:rPr lang="en-US" sz="2400" dirty="0" smtClean="0"/>
              <a:t> </a:t>
            </a:r>
            <a:r>
              <a:rPr lang="en-US" sz="2400" dirty="0" err="1"/>
              <a:t>klubinis</a:t>
            </a:r>
            <a:r>
              <a:rPr lang="en-US" sz="2400" dirty="0"/>
              <a:t> </a:t>
            </a:r>
            <a:r>
              <a:rPr lang="en-US" sz="2400" dirty="0" smtClean="0"/>
              <a:t>- </a:t>
            </a:r>
            <a:r>
              <a:rPr lang="en-US" sz="2400" dirty="0" err="1" smtClean="0"/>
              <a:t>apatiniai</a:t>
            </a:r>
            <a:r>
              <a:rPr lang="en-US" sz="2400" dirty="0" smtClean="0"/>
              <a:t> </a:t>
            </a:r>
            <a:r>
              <a:rPr lang="en-US" sz="2400" dirty="0" err="1"/>
              <a:t>šeši</a:t>
            </a:r>
            <a:r>
              <a:rPr lang="en-US" sz="2400" dirty="0"/>
              <a:t> </a:t>
            </a:r>
            <a:r>
              <a:rPr lang="en-US" sz="2400" dirty="0" err="1"/>
              <a:t>šonkauliai</a:t>
            </a:r>
            <a:r>
              <a:rPr lang="en-US" sz="2400" dirty="0"/>
              <a:t> – </a:t>
            </a:r>
            <a:r>
              <a:rPr lang="en-US" sz="2400" i="1" dirty="0"/>
              <a:t>costae </a:t>
            </a:r>
            <a:r>
              <a:rPr lang="en-US" sz="2400" i="1" dirty="0" smtClean="0"/>
              <a:t>VII-XII, </a:t>
            </a:r>
            <a:r>
              <a:rPr lang="en-US" sz="2400" b="1" i="1" dirty="0" err="1" smtClean="0"/>
              <a:t>Pab</a:t>
            </a:r>
            <a:r>
              <a:rPr lang="en-US" sz="2400" i="1" dirty="0" smtClean="0"/>
              <a:t>. </a:t>
            </a:r>
            <a:r>
              <a:rPr lang="en-US" sz="2400" dirty="0" err="1"/>
              <a:t>Viršutiniai</a:t>
            </a:r>
            <a:r>
              <a:rPr lang="en-US" sz="2400" dirty="0"/>
              <a:t> </a:t>
            </a:r>
            <a:r>
              <a:rPr lang="en-US" sz="2400" dirty="0" err="1"/>
              <a:t>šeši</a:t>
            </a:r>
            <a:r>
              <a:rPr lang="en-US" sz="2400" dirty="0"/>
              <a:t> </a:t>
            </a:r>
            <a:r>
              <a:rPr lang="en-US" sz="2400" dirty="0" err="1"/>
              <a:t>šonkauliai</a:t>
            </a:r>
            <a:r>
              <a:rPr lang="en-US" sz="2400" dirty="0"/>
              <a:t> – </a:t>
            </a:r>
            <a:r>
              <a:rPr lang="en-US" sz="2400" i="1" dirty="0"/>
              <a:t>costae </a:t>
            </a:r>
            <a:r>
              <a:rPr lang="en-US" sz="2400" i="1" dirty="0" smtClean="0"/>
              <a:t>I-VI</a:t>
            </a:r>
            <a:r>
              <a:rPr lang="en-US" sz="2400" dirty="0" smtClean="0"/>
              <a:t>; C7 </a:t>
            </a:r>
            <a:r>
              <a:rPr lang="en-US" sz="2400" dirty="0" err="1"/>
              <a:t>kaklo</a:t>
            </a:r>
            <a:r>
              <a:rPr lang="en-US" sz="2400" dirty="0"/>
              <a:t> </a:t>
            </a:r>
            <a:r>
              <a:rPr lang="en-US" sz="2400" dirty="0" err="1"/>
              <a:t>slankstelio</a:t>
            </a:r>
            <a:r>
              <a:rPr lang="en-US" sz="2400" dirty="0"/>
              <a:t> </a:t>
            </a:r>
            <a:r>
              <a:rPr lang="en-US" sz="2400" dirty="0" err="1"/>
              <a:t>skersinė</a:t>
            </a:r>
            <a:r>
              <a:rPr lang="en-US" sz="2400" dirty="0"/>
              <a:t> </a:t>
            </a:r>
            <a:r>
              <a:rPr lang="en-US" sz="2400" dirty="0" err="1"/>
              <a:t>atauga</a:t>
            </a:r>
            <a:r>
              <a:rPr lang="en-US" sz="2400" dirty="0"/>
              <a:t> – </a:t>
            </a:r>
            <a:r>
              <a:rPr lang="en-US" sz="2400" i="1" dirty="0" err="1"/>
              <a:t>processus</a:t>
            </a:r>
            <a:r>
              <a:rPr lang="en-US" sz="2400" i="1" dirty="0"/>
              <a:t> transversus vertebrae </a:t>
            </a:r>
            <a:r>
              <a:rPr lang="en-US" sz="2400" i="1" dirty="0" err="1"/>
              <a:t>cervicalis</a:t>
            </a:r>
            <a:r>
              <a:rPr lang="en-US" sz="2400" i="1" dirty="0"/>
              <a:t> C7</a:t>
            </a:r>
            <a:endParaRPr lang="en-US" sz="2400" dirty="0"/>
          </a:p>
          <a:p>
            <a:pPr algn="just"/>
            <a:r>
              <a:rPr lang="en-US" sz="2400" b="1" i="1" dirty="0"/>
              <a:t>Pr. </a:t>
            </a:r>
            <a:r>
              <a:rPr lang="en-US" sz="2400" dirty="0" err="1" smtClean="0"/>
              <a:t>Juosmeninis</a:t>
            </a:r>
            <a:r>
              <a:rPr lang="en-US" sz="2400" dirty="0" smtClean="0"/>
              <a:t> </a:t>
            </a:r>
            <a:r>
              <a:rPr lang="en-US" sz="2400" dirty="0" err="1"/>
              <a:t>klubinis</a:t>
            </a:r>
            <a:r>
              <a:rPr lang="en-US" sz="2400" dirty="0"/>
              <a:t> </a:t>
            </a:r>
            <a:r>
              <a:rPr lang="en-US" sz="2400" dirty="0" smtClean="0"/>
              <a:t>- </a:t>
            </a:r>
            <a:r>
              <a:rPr lang="en-US" sz="2400" dirty="0" err="1" smtClean="0"/>
              <a:t>Kryžkaulio</a:t>
            </a:r>
            <a:r>
              <a:rPr lang="en-US" sz="2400" dirty="0" smtClean="0"/>
              <a:t> </a:t>
            </a:r>
            <a:r>
              <a:rPr lang="en-US" sz="2400" dirty="0" err="1"/>
              <a:t>užpakalinis</a:t>
            </a:r>
            <a:r>
              <a:rPr lang="en-US" sz="2400" dirty="0"/>
              <a:t> </a:t>
            </a:r>
            <a:r>
              <a:rPr lang="en-US" sz="2400" dirty="0" err="1"/>
              <a:t>paviršius</a:t>
            </a:r>
            <a:r>
              <a:rPr lang="en-US" sz="2400" dirty="0"/>
              <a:t> – </a:t>
            </a:r>
            <a:r>
              <a:rPr lang="en-US" sz="2400" i="1" dirty="0"/>
              <a:t>facies dorsalis </a:t>
            </a:r>
            <a:r>
              <a:rPr lang="en-US" sz="2400" i="1" dirty="0" err="1"/>
              <a:t>ossis</a:t>
            </a:r>
            <a:r>
              <a:rPr lang="en-US" sz="2400" i="1" dirty="0"/>
              <a:t> </a:t>
            </a:r>
            <a:r>
              <a:rPr lang="en-US" sz="2400" i="1" dirty="0" err="1" smtClean="0"/>
              <a:t>sacri</a:t>
            </a:r>
            <a:r>
              <a:rPr lang="en-US" sz="2400" i="1" dirty="0" smtClean="0"/>
              <a:t>, </a:t>
            </a:r>
            <a:r>
              <a:rPr lang="en-US" sz="2400" dirty="0" err="1"/>
              <a:t>k</a:t>
            </a:r>
            <a:r>
              <a:rPr lang="en-US" sz="2400" dirty="0" err="1" smtClean="0"/>
              <a:t>lubakaulio</a:t>
            </a:r>
            <a:r>
              <a:rPr lang="en-US" sz="2400" dirty="0" smtClean="0"/>
              <a:t> </a:t>
            </a:r>
            <a:r>
              <a:rPr lang="en-US" sz="2400" dirty="0" err="1"/>
              <a:t>skiauterė</a:t>
            </a:r>
            <a:r>
              <a:rPr lang="en-US" sz="2400" dirty="0"/>
              <a:t> – </a:t>
            </a:r>
            <a:r>
              <a:rPr lang="en-US" sz="2400" i="1" dirty="0"/>
              <a:t>crista </a:t>
            </a:r>
            <a:r>
              <a:rPr lang="en-US" sz="2400" i="1" dirty="0" err="1" smtClean="0"/>
              <a:t>iliaca</a:t>
            </a:r>
            <a:r>
              <a:rPr lang="en-US" sz="2400" i="1" dirty="0" smtClean="0"/>
              <a:t>, 2 </a:t>
            </a:r>
            <a:r>
              <a:rPr lang="en-US" sz="2400" dirty="0" err="1" smtClean="0"/>
              <a:t>apatinių</a:t>
            </a:r>
            <a:r>
              <a:rPr lang="en-US" sz="2400" dirty="0" smtClean="0"/>
              <a:t> </a:t>
            </a:r>
            <a:r>
              <a:rPr lang="en-US" sz="2400" dirty="0" err="1"/>
              <a:t>krūtinės</a:t>
            </a:r>
            <a:r>
              <a:rPr lang="en-US" sz="2400" dirty="0"/>
              <a:t> </a:t>
            </a:r>
            <a:r>
              <a:rPr lang="en-US" sz="2400" dirty="0" err="1"/>
              <a:t>slankstelių</a:t>
            </a:r>
            <a:r>
              <a:rPr lang="en-US" sz="2400" dirty="0"/>
              <a:t> </a:t>
            </a:r>
            <a:r>
              <a:rPr lang="en-US" sz="2400" dirty="0" err="1"/>
              <a:t>keterinės</a:t>
            </a:r>
            <a:r>
              <a:rPr lang="en-US" sz="2400" dirty="0"/>
              <a:t> </a:t>
            </a:r>
            <a:r>
              <a:rPr lang="en-US" sz="2400" dirty="0" err="1" smtClean="0"/>
              <a:t>ataugos</a:t>
            </a:r>
            <a:r>
              <a:rPr lang="en-US" sz="2400" dirty="0" smtClean="0"/>
              <a:t>, </a:t>
            </a:r>
            <a:r>
              <a:rPr lang="en-US" sz="2400" dirty="0" err="1" smtClean="0"/>
              <a:t>visų</a:t>
            </a:r>
            <a:r>
              <a:rPr lang="en-US" sz="2400" dirty="0" smtClean="0"/>
              <a:t> </a:t>
            </a:r>
            <a:r>
              <a:rPr lang="en-US" sz="2400" dirty="0" err="1"/>
              <a:t>juosmens</a:t>
            </a:r>
            <a:r>
              <a:rPr lang="en-US" sz="2400" dirty="0"/>
              <a:t> </a:t>
            </a:r>
            <a:r>
              <a:rPr lang="en-US" sz="2400" dirty="0" err="1"/>
              <a:t>slankstelių</a:t>
            </a:r>
            <a:r>
              <a:rPr lang="en-US" sz="2400" dirty="0"/>
              <a:t> </a:t>
            </a:r>
            <a:r>
              <a:rPr lang="en-US" sz="2400" dirty="0" err="1"/>
              <a:t>keterinės</a:t>
            </a:r>
            <a:r>
              <a:rPr lang="en-US" sz="2400" dirty="0"/>
              <a:t> </a:t>
            </a:r>
            <a:r>
              <a:rPr lang="en-US" sz="2400" dirty="0" err="1"/>
              <a:t>ataugos</a:t>
            </a:r>
            <a:r>
              <a:rPr lang="en-US" sz="2400" dirty="0"/>
              <a:t> – </a:t>
            </a:r>
            <a:r>
              <a:rPr lang="en-US" sz="2400" i="1" dirty="0" err="1"/>
              <a:t>processus</a:t>
            </a:r>
            <a:r>
              <a:rPr lang="en-US" sz="2400" i="1" dirty="0"/>
              <a:t> </a:t>
            </a:r>
            <a:r>
              <a:rPr lang="en-US" sz="2400" i="1" dirty="0" err="1"/>
              <a:t>spinosi</a:t>
            </a:r>
            <a:r>
              <a:rPr lang="en-US" sz="2400" i="1" dirty="0"/>
              <a:t> </a:t>
            </a:r>
            <a:r>
              <a:rPr lang="en-US" sz="2400" i="1" dirty="0" err="1"/>
              <a:t>vertebrarum</a:t>
            </a:r>
            <a:r>
              <a:rPr lang="en-US" sz="2400" i="1" dirty="0"/>
              <a:t> </a:t>
            </a:r>
            <a:r>
              <a:rPr lang="en-US" sz="2400" i="1" dirty="0" err="1"/>
              <a:t>lumbalium</a:t>
            </a:r>
            <a:r>
              <a:rPr lang="en-US" sz="2400" i="1" dirty="0"/>
              <a:t> </a:t>
            </a:r>
            <a:r>
              <a:rPr lang="en-US" sz="2400" i="1" dirty="0" smtClean="0"/>
              <a:t>L1-L5;    </a:t>
            </a:r>
            <a:r>
              <a:rPr lang="en-US" sz="2400" i="1" dirty="0" err="1" smtClean="0"/>
              <a:t>Pab</a:t>
            </a:r>
            <a:r>
              <a:rPr lang="en-US" sz="2400" i="1" dirty="0" smtClean="0"/>
              <a:t>. </a:t>
            </a:r>
            <a:r>
              <a:rPr lang="en-US" sz="2400" dirty="0" err="1"/>
              <a:t>Juosmens</a:t>
            </a:r>
            <a:r>
              <a:rPr lang="en-US" sz="2400" dirty="0"/>
              <a:t> </a:t>
            </a:r>
            <a:r>
              <a:rPr lang="en-US" sz="2400" dirty="0" err="1"/>
              <a:t>slankstelių</a:t>
            </a:r>
            <a:r>
              <a:rPr lang="en-US" sz="2400" dirty="0"/>
              <a:t> </a:t>
            </a:r>
            <a:r>
              <a:rPr lang="en-US" sz="2400" dirty="0" err="1"/>
              <a:t>skersinės</a:t>
            </a:r>
            <a:r>
              <a:rPr lang="en-US" sz="2400" dirty="0"/>
              <a:t> </a:t>
            </a:r>
            <a:r>
              <a:rPr lang="en-US" sz="2400" dirty="0" err="1"/>
              <a:t>ataugos</a:t>
            </a:r>
            <a:r>
              <a:rPr lang="en-US" sz="2400" dirty="0"/>
              <a:t> – </a:t>
            </a:r>
            <a:r>
              <a:rPr lang="en-US" sz="2400" i="1" dirty="0" err="1"/>
              <a:t>processus</a:t>
            </a:r>
            <a:r>
              <a:rPr lang="en-US" sz="2400" i="1" dirty="0"/>
              <a:t> </a:t>
            </a:r>
            <a:r>
              <a:rPr lang="en-US" sz="2400" i="1" dirty="0" err="1"/>
              <a:t>transversi</a:t>
            </a:r>
            <a:r>
              <a:rPr lang="en-US" sz="2400" i="1" dirty="0"/>
              <a:t> </a:t>
            </a:r>
            <a:r>
              <a:rPr lang="en-US" sz="2400" i="1" dirty="0" err="1"/>
              <a:t>vertebrarum</a:t>
            </a:r>
            <a:r>
              <a:rPr lang="en-US" sz="2400" i="1" dirty="0"/>
              <a:t> </a:t>
            </a:r>
            <a:r>
              <a:rPr lang="en-US" sz="2400" i="1" dirty="0" err="1"/>
              <a:t>lumbalium</a:t>
            </a:r>
            <a:r>
              <a:rPr lang="en-US" sz="2400" i="1" dirty="0"/>
              <a:t> </a:t>
            </a:r>
            <a:r>
              <a:rPr lang="en-US" sz="2400" i="1" dirty="0" smtClean="0"/>
              <a:t>L1-L5; </a:t>
            </a:r>
            <a:r>
              <a:rPr lang="en-US" sz="2400" dirty="0" smtClean="0"/>
              <a:t>VI-XII </a:t>
            </a:r>
            <a:r>
              <a:rPr lang="en-US" sz="2400" dirty="0" err="1"/>
              <a:t>šonkauliai</a:t>
            </a:r>
            <a:r>
              <a:rPr lang="en-US" sz="2400" dirty="0"/>
              <a:t> – </a:t>
            </a:r>
            <a:r>
              <a:rPr lang="en-US" sz="2400" i="1" dirty="0"/>
              <a:t>costae </a:t>
            </a:r>
            <a:r>
              <a:rPr lang="en-US" sz="2400" i="1" dirty="0" smtClean="0"/>
              <a:t>VI-XII</a:t>
            </a:r>
            <a:endParaRPr lang="en-US" sz="2400" dirty="0"/>
          </a:p>
        </p:txBody>
      </p:sp>
      <p:pic>
        <p:nvPicPr>
          <p:cNvPr id="5" name="Content Placeholder 4"/>
          <p:cNvPicPr>
            <a:picLocks noGrp="1" noChangeAspect="1"/>
          </p:cNvPicPr>
          <p:nvPr>
            <p:ph sz="half" idx="2"/>
          </p:nvPr>
        </p:nvPicPr>
        <p:blipFill rotWithShape="1">
          <a:blip r:embed="rId2"/>
          <a:srcRect l="22879" t="12719" r="25707" b="6579"/>
          <a:stretch/>
        </p:blipFill>
        <p:spPr>
          <a:xfrm>
            <a:off x="9317621" y="365125"/>
            <a:ext cx="2384384" cy="4387265"/>
          </a:xfrm>
          <a:prstGeom prst="rect">
            <a:avLst/>
          </a:prstGeom>
        </p:spPr>
      </p:pic>
      <p:pic>
        <p:nvPicPr>
          <p:cNvPr id="3076" name="Picture 4" descr="https://kineziterapija24.lt/wp-content/uploads/Erector-Spina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259" y="1825625"/>
            <a:ext cx="2642886" cy="438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033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345"/>
            <a:ext cx="6858965" cy="625033"/>
          </a:xfrm>
        </p:spPr>
        <p:txBody>
          <a:bodyPr>
            <a:normAutofit fontScale="90000"/>
          </a:bodyPr>
          <a:lstStyle/>
          <a:p>
            <a:r>
              <a:rPr lang="en-US" dirty="0" err="1" smtClean="0"/>
              <a:t>Ilgiausiasis</a:t>
            </a:r>
            <a:r>
              <a:rPr lang="en-US" dirty="0" smtClean="0"/>
              <a:t> </a:t>
            </a:r>
            <a:r>
              <a:rPr lang="en-US" dirty="0" err="1"/>
              <a:t>raumuo</a:t>
            </a:r>
            <a:r>
              <a:rPr lang="en-US" dirty="0"/>
              <a:t/>
            </a:r>
            <a:br>
              <a:rPr lang="en-US" dirty="0"/>
            </a:br>
            <a:endParaRPr lang="en-US" dirty="0"/>
          </a:p>
        </p:txBody>
      </p:sp>
      <p:sp>
        <p:nvSpPr>
          <p:cNvPr id="3" name="Content Placeholder 2"/>
          <p:cNvSpPr>
            <a:spLocks noGrp="1"/>
          </p:cNvSpPr>
          <p:nvPr>
            <p:ph sz="half" idx="1"/>
          </p:nvPr>
        </p:nvSpPr>
        <p:spPr>
          <a:xfrm>
            <a:off x="428263" y="833378"/>
            <a:ext cx="8310623" cy="5868364"/>
          </a:xfrm>
        </p:spPr>
        <p:txBody>
          <a:bodyPr>
            <a:normAutofit fontScale="62500" lnSpcReduction="20000"/>
          </a:bodyPr>
          <a:lstStyle/>
          <a:p>
            <a:pPr algn="just"/>
            <a:r>
              <a:rPr lang="en-US" b="1" i="1" dirty="0" smtClean="0"/>
              <a:t>Pr.</a:t>
            </a:r>
            <a:r>
              <a:rPr lang="en-US" dirty="0" smtClean="0"/>
              <a:t> </a:t>
            </a:r>
            <a:r>
              <a:rPr lang="en-US" dirty="0" err="1" smtClean="0"/>
              <a:t>Ilgiausiasis</a:t>
            </a:r>
            <a:r>
              <a:rPr lang="en-US" dirty="0" smtClean="0"/>
              <a:t> </a:t>
            </a:r>
            <a:r>
              <a:rPr lang="en-US" dirty="0" err="1"/>
              <a:t>galvos</a:t>
            </a:r>
            <a:r>
              <a:rPr lang="en-US" dirty="0"/>
              <a:t> </a:t>
            </a:r>
            <a:r>
              <a:rPr lang="en-US" dirty="0" smtClean="0"/>
              <a:t>T1-T5 </a:t>
            </a:r>
            <a:r>
              <a:rPr lang="en-US" dirty="0" err="1" smtClean="0"/>
              <a:t>skersinės</a:t>
            </a:r>
            <a:r>
              <a:rPr lang="en-US" dirty="0" smtClean="0"/>
              <a:t> </a:t>
            </a:r>
            <a:r>
              <a:rPr lang="en-US" dirty="0" err="1"/>
              <a:t>ataugos</a:t>
            </a:r>
            <a:r>
              <a:rPr lang="en-US" dirty="0"/>
              <a:t> – </a:t>
            </a:r>
            <a:r>
              <a:rPr lang="en-US" i="1" dirty="0" smtClean="0"/>
              <a:t>proc. </a:t>
            </a:r>
            <a:r>
              <a:rPr lang="en-US" i="1" dirty="0" err="1"/>
              <a:t>transversi</a:t>
            </a:r>
            <a:r>
              <a:rPr lang="en-US" i="1" dirty="0"/>
              <a:t> </a:t>
            </a:r>
            <a:r>
              <a:rPr lang="en-US" i="1" dirty="0" err="1"/>
              <a:t>vertebrarum</a:t>
            </a:r>
            <a:r>
              <a:rPr lang="en-US" i="1" dirty="0"/>
              <a:t> </a:t>
            </a:r>
            <a:r>
              <a:rPr lang="en-US" i="1" dirty="0" err="1"/>
              <a:t>thoracicarum</a:t>
            </a:r>
            <a:r>
              <a:rPr lang="en-US" i="1" dirty="0"/>
              <a:t> </a:t>
            </a:r>
            <a:r>
              <a:rPr lang="en-US" i="1" dirty="0" smtClean="0"/>
              <a:t>T1-T5; </a:t>
            </a:r>
            <a:r>
              <a:rPr lang="en-US" dirty="0" smtClean="0"/>
              <a:t>C3-C7 </a:t>
            </a:r>
            <a:r>
              <a:rPr lang="en-US" dirty="0" err="1" smtClean="0"/>
              <a:t>skersinės</a:t>
            </a:r>
            <a:r>
              <a:rPr lang="en-US" dirty="0" smtClean="0"/>
              <a:t> </a:t>
            </a:r>
            <a:r>
              <a:rPr lang="en-US" dirty="0" err="1"/>
              <a:t>ataugos</a:t>
            </a:r>
            <a:r>
              <a:rPr lang="en-US" dirty="0"/>
              <a:t> – </a:t>
            </a:r>
            <a:r>
              <a:rPr lang="en-US" i="1" dirty="0" smtClean="0"/>
              <a:t>proc. </a:t>
            </a:r>
            <a:r>
              <a:rPr lang="en-US" i="1" dirty="0" err="1"/>
              <a:t>transversi</a:t>
            </a:r>
            <a:r>
              <a:rPr lang="en-US" i="1" dirty="0"/>
              <a:t> </a:t>
            </a:r>
            <a:r>
              <a:rPr lang="en-US" i="1" dirty="0" err="1"/>
              <a:t>vertebrarum</a:t>
            </a:r>
            <a:r>
              <a:rPr lang="en-US" i="1" dirty="0"/>
              <a:t> </a:t>
            </a:r>
            <a:r>
              <a:rPr lang="en-US" i="1" dirty="0" err="1"/>
              <a:t>cervicalium</a:t>
            </a:r>
            <a:r>
              <a:rPr lang="en-US" i="1" dirty="0"/>
              <a:t> </a:t>
            </a:r>
            <a:r>
              <a:rPr lang="en-US" i="1" dirty="0" smtClean="0"/>
              <a:t>C3-C7.  </a:t>
            </a:r>
            <a:r>
              <a:rPr lang="en-US" b="1" i="1" dirty="0" err="1" smtClean="0"/>
              <a:t>Pab</a:t>
            </a:r>
            <a:r>
              <a:rPr lang="en-US" b="1" i="1" dirty="0" smtClean="0"/>
              <a:t>. </a:t>
            </a:r>
            <a:r>
              <a:rPr lang="en-US" dirty="0" err="1"/>
              <a:t>Smilkinkaulio</a:t>
            </a:r>
            <a:r>
              <a:rPr lang="en-US" dirty="0"/>
              <a:t> </a:t>
            </a:r>
            <a:r>
              <a:rPr lang="en-US" dirty="0" err="1"/>
              <a:t>speninė</a:t>
            </a:r>
            <a:r>
              <a:rPr lang="en-US" dirty="0"/>
              <a:t> </a:t>
            </a:r>
            <a:r>
              <a:rPr lang="en-US" dirty="0" err="1"/>
              <a:t>atauga</a:t>
            </a:r>
            <a:r>
              <a:rPr lang="en-US" dirty="0"/>
              <a:t> – </a:t>
            </a:r>
            <a:r>
              <a:rPr lang="en-US" i="1" dirty="0" err="1"/>
              <a:t>processus</a:t>
            </a:r>
            <a:r>
              <a:rPr lang="en-US" i="1" dirty="0"/>
              <a:t> </a:t>
            </a:r>
            <a:r>
              <a:rPr lang="en-US" i="1" dirty="0" err="1"/>
              <a:t>mastoideus</a:t>
            </a:r>
            <a:r>
              <a:rPr lang="en-US" i="1" dirty="0"/>
              <a:t> </a:t>
            </a:r>
            <a:r>
              <a:rPr lang="en-US" i="1" dirty="0" err="1"/>
              <a:t>ossis</a:t>
            </a:r>
            <a:r>
              <a:rPr lang="en-US" i="1" dirty="0"/>
              <a:t> </a:t>
            </a:r>
            <a:r>
              <a:rPr lang="en-US" i="1" dirty="0" smtClean="0"/>
              <a:t>temporalis</a:t>
            </a:r>
            <a:endParaRPr lang="en-US" dirty="0"/>
          </a:p>
          <a:p>
            <a:pPr algn="just"/>
            <a:r>
              <a:rPr lang="en-US" b="1" i="1" dirty="0"/>
              <a:t>Pr. </a:t>
            </a:r>
            <a:r>
              <a:rPr lang="en-US" dirty="0" err="1" smtClean="0"/>
              <a:t>Ilgiausiasis</a:t>
            </a:r>
            <a:r>
              <a:rPr lang="en-US" dirty="0" smtClean="0"/>
              <a:t> </a:t>
            </a:r>
            <a:r>
              <a:rPr lang="en-US" dirty="0" err="1" smtClean="0"/>
              <a:t>kaklo</a:t>
            </a:r>
            <a:r>
              <a:rPr lang="en-US" dirty="0" smtClean="0"/>
              <a:t>- T1-T4 </a:t>
            </a:r>
            <a:r>
              <a:rPr lang="en-US" dirty="0" err="1" smtClean="0"/>
              <a:t>skersinės</a:t>
            </a:r>
            <a:r>
              <a:rPr lang="en-US" dirty="0" smtClean="0"/>
              <a:t> </a:t>
            </a:r>
            <a:r>
              <a:rPr lang="en-US" dirty="0" err="1"/>
              <a:t>ataugos</a:t>
            </a:r>
            <a:r>
              <a:rPr lang="en-US" dirty="0"/>
              <a:t> – </a:t>
            </a:r>
            <a:r>
              <a:rPr lang="en-US" i="1" dirty="0" smtClean="0"/>
              <a:t>proc. </a:t>
            </a:r>
            <a:r>
              <a:rPr lang="en-US" i="1" dirty="0" err="1" smtClean="0"/>
              <a:t>transversi</a:t>
            </a:r>
            <a:r>
              <a:rPr lang="en-US" i="1" dirty="0" smtClean="0"/>
              <a:t> </a:t>
            </a:r>
            <a:r>
              <a:rPr lang="en-US" i="1" dirty="0" err="1"/>
              <a:t>vertebrarum</a:t>
            </a:r>
            <a:r>
              <a:rPr lang="en-US" i="1" dirty="0"/>
              <a:t> </a:t>
            </a:r>
            <a:r>
              <a:rPr lang="en-US" i="1" dirty="0" err="1"/>
              <a:t>thoracicarum</a:t>
            </a:r>
            <a:r>
              <a:rPr lang="en-US" i="1" dirty="0"/>
              <a:t> </a:t>
            </a:r>
            <a:r>
              <a:rPr lang="en-US" i="1" dirty="0" smtClean="0"/>
              <a:t>T1-T4. </a:t>
            </a:r>
            <a:r>
              <a:rPr lang="en-US" b="1" i="1" dirty="0" err="1" smtClean="0"/>
              <a:t>Pab</a:t>
            </a:r>
            <a:r>
              <a:rPr lang="en-US" b="1" i="1" dirty="0" smtClean="0"/>
              <a:t>. </a:t>
            </a:r>
            <a:r>
              <a:rPr lang="en-US" dirty="0"/>
              <a:t>C2-C6 </a:t>
            </a:r>
            <a:r>
              <a:rPr lang="en-US" dirty="0" err="1"/>
              <a:t>kaklo</a:t>
            </a:r>
            <a:r>
              <a:rPr lang="en-US" dirty="0"/>
              <a:t> </a:t>
            </a:r>
            <a:r>
              <a:rPr lang="en-US" dirty="0" err="1"/>
              <a:t>slankstelių</a:t>
            </a:r>
            <a:r>
              <a:rPr lang="en-US" dirty="0"/>
              <a:t> </a:t>
            </a:r>
            <a:r>
              <a:rPr lang="en-US" dirty="0" err="1"/>
              <a:t>skersinės</a:t>
            </a:r>
            <a:r>
              <a:rPr lang="en-US" dirty="0"/>
              <a:t> </a:t>
            </a:r>
            <a:r>
              <a:rPr lang="en-US" dirty="0" err="1"/>
              <a:t>ataugos</a:t>
            </a:r>
            <a:r>
              <a:rPr lang="en-US" dirty="0"/>
              <a:t> – </a:t>
            </a:r>
            <a:r>
              <a:rPr lang="en-US" i="1" dirty="0" err="1"/>
              <a:t>processus</a:t>
            </a:r>
            <a:r>
              <a:rPr lang="en-US" i="1" dirty="0"/>
              <a:t> </a:t>
            </a:r>
            <a:r>
              <a:rPr lang="en-US" i="1" dirty="0" err="1"/>
              <a:t>transversi</a:t>
            </a:r>
            <a:r>
              <a:rPr lang="en-US" i="1" dirty="0"/>
              <a:t> </a:t>
            </a:r>
            <a:r>
              <a:rPr lang="en-US" i="1" dirty="0" err="1"/>
              <a:t>vertebrarum</a:t>
            </a:r>
            <a:r>
              <a:rPr lang="en-US" i="1" dirty="0"/>
              <a:t> </a:t>
            </a:r>
            <a:r>
              <a:rPr lang="en-US" i="1" dirty="0" err="1"/>
              <a:t>cervicalium</a:t>
            </a:r>
            <a:r>
              <a:rPr lang="en-US" i="1" dirty="0"/>
              <a:t> </a:t>
            </a:r>
            <a:r>
              <a:rPr lang="en-US" i="1" dirty="0" smtClean="0"/>
              <a:t>C2-C6</a:t>
            </a:r>
            <a:endParaRPr lang="en-US" dirty="0"/>
          </a:p>
          <a:p>
            <a:pPr algn="just"/>
            <a:r>
              <a:rPr lang="en-US" b="1" i="1" dirty="0"/>
              <a:t>Pr. </a:t>
            </a:r>
            <a:r>
              <a:rPr lang="en-US" dirty="0" err="1" smtClean="0"/>
              <a:t>Ilgiausiasis</a:t>
            </a:r>
            <a:r>
              <a:rPr lang="en-US" dirty="0" smtClean="0"/>
              <a:t> </a:t>
            </a:r>
            <a:r>
              <a:rPr lang="en-US" dirty="0" err="1" smtClean="0"/>
              <a:t>krūtinės</a:t>
            </a:r>
            <a:r>
              <a:rPr lang="en-US" dirty="0" smtClean="0"/>
              <a:t>- </a:t>
            </a:r>
            <a:r>
              <a:rPr lang="en-US" dirty="0" err="1" smtClean="0"/>
              <a:t>kryžkaulio</a:t>
            </a:r>
            <a:r>
              <a:rPr lang="en-US" dirty="0" smtClean="0"/>
              <a:t> </a:t>
            </a:r>
            <a:r>
              <a:rPr lang="en-US" dirty="0" err="1"/>
              <a:t>užpakalinis</a:t>
            </a:r>
            <a:r>
              <a:rPr lang="en-US" dirty="0"/>
              <a:t> </a:t>
            </a:r>
            <a:r>
              <a:rPr lang="en-US" dirty="0" err="1"/>
              <a:t>paviršius</a:t>
            </a:r>
            <a:r>
              <a:rPr lang="en-US" dirty="0"/>
              <a:t> – </a:t>
            </a:r>
            <a:r>
              <a:rPr lang="en-US" i="1" dirty="0"/>
              <a:t>facies dorsalis </a:t>
            </a:r>
            <a:r>
              <a:rPr lang="en-US" i="1" dirty="0" err="1"/>
              <a:t>ossis</a:t>
            </a:r>
            <a:r>
              <a:rPr lang="en-US" i="1" dirty="0"/>
              <a:t> </a:t>
            </a:r>
            <a:r>
              <a:rPr lang="en-US" i="1" dirty="0" err="1" smtClean="0"/>
              <a:t>sacri</a:t>
            </a:r>
            <a:r>
              <a:rPr lang="en-US" i="1" dirty="0" smtClean="0"/>
              <a:t>; </a:t>
            </a:r>
            <a:r>
              <a:rPr lang="en-US" dirty="0" err="1" smtClean="0"/>
              <a:t>juosmens</a:t>
            </a:r>
            <a:r>
              <a:rPr lang="en-US" dirty="0" smtClean="0"/>
              <a:t> </a:t>
            </a:r>
            <a:r>
              <a:rPr lang="en-US" dirty="0" err="1"/>
              <a:t>slankstelių</a:t>
            </a:r>
            <a:r>
              <a:rPr lang="en-US" dirty="0"/>
              <a:t> </a:t>
            </a:r>
            <a:r>
              <a:rPr lang="en-US" dirty="0" err="1"/>
              <a:t>keterinės</a:t>
            </a:r>
            <a:r>
              <a:rPr lang="en-US" dirty="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lumbalium</a:t>
            </a:r>
            <a:r>
              <a:rPr lang="en-US" i="1" dirty="0"/>
              <a:t> </a:t>
            </a:r>
            <a:r>
              <a:rPr lang="en-US" i="1" dirty="0" smtClean="0"/>
              <a:t>L1-L5; </a:t>
            </a:r>
            <a:r>
              <a:rPr lang="en-US" b="1" i="1" dirty="0" err="1"/>
              <a:t>Pab</a:t>
            </a:r>
            <a:r>
              <a:rPr lang="en-US" b="1" i="1" dirty="0"/>
              <a:t>. </a:t>
            </a:r>
            <a:r>
              <a:rPr lang="en-US" dirty="0" err="1"/>
              <a:t>Juosmens</a:t>
            </a:r>
            <a:r>
              <a:rPr lang="en-US" dirty="0"/>
              <a:t> </a:t>
            </a:r>
            <a:r>
              <a:rPr lang="en-US" dirty="0" err="1"/>
              <a:t>slankstelių</a:t>
            </a:r>
            <a:r>
              <a:rPr lang="en-US" dirty="0"/>
              <a:t> </a:t>
            </a:r>
            <a:r>
              <a:rPr lang="en-US" dirty="0" err="1"/>
              <a:t>skersinės</a:t>
            </a:r>
            <a:r>
              <a:rPr lang="en-US" dirty="0"/>
              <a:t> </a:t>
            </a:r>
            <a:r>
              <a:rPr lang="en-US" dirty="0" err="1"/>
              <a:t>ataugos</a:t>
            </a:r>
            <a:r>
              <a:rPr lang="en-US" dirty="0"/>
              <a:t> – </a:t>
            </a:r>
            <a:r>
              <a:rPr lang="en-US" i="1" dirty="0" err="1"/>
              <a:t>processus</a:t>
            </a:r>
            <a:r>
              <a:rPr lang="en-US" i="1" dirty="0"/>
              <a:t> </a:t>
            </a:r>
            <a:r>
              <a:rPr lang="en-US" i="1" dirty="0" err="1"/>
              <a:t>transversi</a:t>
            </a:r>
            <a:r>
              <a:rPr lang="en-US" i="1" dirty="0"/>
              <a:t> </a:t>
            </a:r>
            <a:r>
              <a:rPr lang="en-US" i="1" dirty="0" err="1"/>
              <a:t>vertebrarum</a:t>
            </a:r>
            <a:r>
              <a:rPr lang="en-US" i="1" dirty="0"/>
              <a:t> </a:t>
            </a:r>
            <a:r>
              <a:rPr lang="en-US" i="1" dirty="0" err="1" smtClean="0"/>
              <a:t>lumbalium</a:t>
            </a:r>
            <a:r>
              <a:rPr lang="en-US" i="1" dirty="0" smtClean="0"/>
              <a:t>; </a:t>
            </a:r>
            <a:r>
              <a:rPr lang="en-US" dirty="0" smtClean="0"/>
              <a:t>T3-T12 </a:t>
            </a:r>
            <a:r>
              <a:rPr lang="en-US" dirty="0" err="1"/>
              <a:t>krūtinės</a:t>
            </a:r>
            <a:r>
              <a:rPr lang="en-US" dirty="0"/>
              <a:t> </a:t>
            </a:r>
            <a:r>
              <a:rPr lang="en-US" dirty="0" err="1"/>
              <a:t>slankstelių</a:t>
            </a:r>
            <a:r>
              <a:rPr lang="en-US" dirty="0"/>
              <a:t> </a:t>
            </a:r>
            <a:r>
              <a:rPr lang="en-US" dirty="0" err="1"/>
              <a:t>skersinės</a:t>
            </a:r>
            <a:r>
              <a:rPr lang="en-US" dirty="0"/>
              <a:t> </a:t>
            </a:r>
            <a:r>
              <a:rPr lang="en-US" dirty="0" err="1"/>
              <a:t>ataugos</a:t>
            </a:r>
            <a:r>
              <a:rPr lang="en-US" dirty="0"/>
              <a:t> – </a:t>
            </a:r>
            <a:r>
              <a:rPr lang="en-US" i="1" dirty="0" err="1"/>
              <a:t>processus</a:t>
            </a:r>
            <a:r>
              <a:rPr lang="en-US" i="1" dirty="0"/>
              <a:t> </a:t>
            </a:r>
            <a:r>
              <a:rPr lang="en-US" i="1" dirty="0" err="1"/>
              <a:t>transversi</a:t>
            </a:r>
            <a:r>
              <a:rPr lang="en-US" i="1" dirty="0"/>
              <a:t> </a:t>
            </a:r>
            <a:r>
              <a:rPr lang="en-US" i="1" dirty="0" err="1"/>
              <a:t>vertebrarum</a:t>
            </a:r>
            <a:r>
              <a:rPr lang="en-US" i="1" dirty="0"/>
              <a:t> </a:t>
            </a:r>
            <a:r>
              <a:rPr lang="en-US" i="1" dirty="0" err="1"/>
              <a:t>thoracicarum</a:t>
            </a:r>
            <a:r>
              <a:rPr lang="en-US" i="1" dirty="0"/>
              <a:t> </a:t>
            </a:r>
            <a:r>
              <a:rPr lang="en-US" i="1" dirty="0" smtClean="0"/>
              <a:t>T3-T12; </a:t>
            </a:r>
            <a:r>
              <a:rPr lang="en-US" i="1" dirty="0" err="1" smtClean="0"/>
              <a:t>š</a:t>
            </a:r>
            <a:r>
              <a:rPr lang="en-US" dirty="0" err="1" smtClean="0"/>
              <a:t>onkauliai</a:t>
            </a:r>
            <a:r>
              <a:rPr lang="en-US" dirty="0" smtClean="0"/>
              <a:t> </a:t>
            </a:r>
            <a:r>
              <a:rPr lang="en-US" dirty="0"/>
              <a:t>– </a:t>
            </a:r>
            <a:r>
              <a:rPr lang="en-US" i="1" dirty="0"/>
              <a:t>costae</a:t>
            </a:r>
            <a:endParaRPr lang="en-US" dirty="0"/>
          </a:p>
          <a:p>
            <a:pPr algn="just"/>
            <a:r>
              <a:rPr lang="en-US" b="1" dirty="0" err="1"/>
              <a:t>Pagrindinė</a:t>
            </a:r>
            <a:r>
              <a:rPr lang="en-US" b="1" dirty="0"/>
              <a:t> </a:t>
            </a:r>
            <a:r>
              <a:rPr lang="en-US" b="1" dirty="0" err="1"/>
              <a:t>funkcija</a:t>
            </a:r>
            <a:r>
              <a:rPr lang="en-US" b="1" dirty="0"/>
              <a:t>: </a:t>
            </a:r>
            <a:r>
              <a:rPr lang="en-US" dirty="0" err="1"/>
              <a:t>tiesia</a:t>
            </a:r>
            <a:r>
              <a:rPr lang="en-US" dirty="0"/>
              <a:t> </a:t>
            </a:r>
            <a:r>
              <a:rPr lang="en-US" dirty="0" err="1"/>
              <a:t>stuburą</a:t>
            </a:r>
            <a:r>
              <a:rPr lang="en-US" dirty="0"/>
              <a:t> </a:t>
            </a:r>
            <a:r>
              <a:rPr lang="en-US" dirty="0" err="1"/>
              <a:t>ir</a:t>
            </a:r>
            <a:r>
              <a:rPr lang="en-US" dirty="0"/>
              <a:t> </a:t>
            </a:r>
            <a:r>
              <a:rPr lang="en-US" dirty="0" err="1"/>
              <a:t>kaklą</a:t>
            </a:r>
            <a:r>
              <a:rPr lang="en-US" dirty="0"/>
              <a:t>.</a:t>
            </a:r>
          </a:p>
          <a:p>
            <a:pPr algn="just"/>
            <a:r>
              <a:rPr lang="en-US" dirty="0" err="1"/>
              <a:t>Lošia</a:t>
            </a:r>
            <a:r>
              <a:rPr lang="en-US" dirty="0"/>
              <a:t> </a:t>
            </a:r>
            <a:r>
              <a:rPr lang="en-US" dirty="0" err="1"/>
              <a:t>atgal</a:t>
            </a:r>
            <a:r>
              <a:rPr lang="en-US" dirty="0"/>
              <a:t> </a:t>
            </a:r>
            <a:r>
              <a:rPr lang="en-US" dirty="0" err="1"/>
              <a:t>liemenį</a:t>
            </a:r>
            <a:r>
              <a:rPr lang="en-US" dirty="0"/>
              <a:t>, </a:t>
            </a:r>
            <a:r>
              <a:rPr lang="en-US" dirty="0" err="1"/>
              <a:t>kaklą</a:t>
            </a:r>
            <a:r>
              <a:rPr lang="en-US" dirty="0"/>
              <a:t>, </a:t>
            </a:r>
            <a:r>
              <a:rPr lang="en-US" dirty="0" err="1"/>
              <a:t>galvą</a:t>
            </a:r>
            <a:r>
              <a:rPr lang="en-US" dirty="0"/>
              <a:t>; </a:t>
            </a:r>
            <a:r>
              <a:rPr lang="en-US" dirty="0" err="1"/>
              <a:t>tiesia</a:t>
            </a:r>
            <a:r>
              <a:rPr lang="en-US" dirty="0"/>
              <a:t> </a:t>
            </a:r>
            <a:r>
              <a:rPr lang="en-US" dirty="0" err="1"/>
              <a:t>stuburą</a:t>
            </a:r>
            <a:r>
              <a:rPr lang="en-US" dirty="0"/>
              <a:t>, </a:t>
            </a:r>
            <a:r>
              <a:rPr lang="en-US" dirty="0" err="1"/>
              <a:t>priešindamasis</a:t>
            </a:r>
            <a:r>
              <a:rPr lang="en-US" dirty="0"/>
              <a:t> </a:t>
            </a:r>
            <a:r>
              <a:rPr lang="en-US" dirty="0" err="1"/>
              <a:t>svoriui</a:t>
            </a:r>
            <a:r>
              <a:rPr lang="en-US" dirty="0"/>
              <a:t> </a:t>
            </a:r>
            <a:r>
              <a:rPr lang="en-US" dirty="0" err="1"/>
              <a:t>kūno</a:t>
            </a:r>
            <a:r>
              <a:rPr lang="en-US" dirty="0"/>
              <a:t> </a:t>
            </a:r>
            <a:r>
              <a:rPr lang="en-US" dirty="0" err="1" smtClean="0"/>
              <a:t>priekyje</a:t>
            </a:r>
            <a:r>
              <a:rPr lang="en-US" dirty="0" smtClean="0"/>
              <a:t>,</a:t>
            </a:r>
          </a:p>
          <a:p>
            <a:pPr algn="just"/>
            <a:r>
              <a:rPr lang="en-US" dirty="0" err="1" smtClean="0"/>
              <a:t>Palaiko</a:t>
            </a:r>
            <a:r>
              <a:rPr lang="en-US" dirty="0" smtClean="0"/>
              <a:t> </a:t>
            </a:r>
            <a:r>
              <a:rPr lang="en-US" dirty="0" err="1"/>
              <a:t>liemenį</a:t>
            </a:r>
            <a:r>
              <a:rPr lang="en-US" dirty="0"/>
              <a:t> </a:t>
            </a:r>
            <a:r>
              <a:rPr lang="en-US" dirty="0" err="1"/>
              <a:t>statmenoje</a:t>
            </a:r>
            <a:r>
              <a:rPr lang="en-US" dirty="0"/>
              <a:t> </a:t>
            </a:r>
            <a:r>
              <a:rPr lang="en-US" dirty="0" err="1"/>
              <a:t>padėtyje</a:t>
            </a:r>
            <a:r>
              <a:rPr lang="en-US" dirty="0"/>
              <a:t> </a:t>
            </a:r>
            <a:r>
              <a:rPr lang="en-US" dirty="0" err="1"/>
              <a:t>stovint</a:t>
            </a:r>
            <a:r>
              <a:rPr lang="en-US" dirty="0"/>
              <a:t>, </a:t>
            </a:r>
            <a:r>
              <a:rPr lang="en-US" dirty="0" err="1"/>
              <a:t>vaikštant</a:t>
            </a:r>
            <a:r>
              <a:rPr lang="en-US" dirty="0"/>
              <a:t>.</a:t>
            </a:r>
          </a:p>
          <a:p>
            <a:pPr algn="just"/>
            <a:r>
              <a:rPr lang="en-US" dirty="0" err="1"/>
              <a:t>Klubinis</a:t>
            </a:r>
            <a:r>
              <a:rPr lang="en-US" dirty="0"/>
              <a:t> </a:t>
            </a:r>
            <a:r>
              <a:rPr lang="en-US" dirty="0" err="1"/>
              <a:t>šonkaulių</a:t>
            </a:r>
            <a:r>
              <a:rPr lang="en-US" dirty="0"/>
              <a:t> </a:t>
            </a:r>
            <a:r>
              <a:rPr lang="en-US" dirty="0" err="1"/>
              <a:t>raumuo</a:t>
            </a:r>
            <a:r>
              <a:rPr lang="en-US" dirty="0"/>
              <a:t>, </a:t>
            </a:r>
            <a:r>
              <a:rPr lang="en-US" dirty="0" err="1"/>
              <a:t>susitraukęs</a:t>
            </a:r>
            <a:r>
              <a:rPr lang="en-US" dirty="0"/>
              <a:t> </a:t>
            </a:r>
            <a:r>
              <a:rPr lang="en-US" dirty="0" err="1"/>
              <a:t>abipus</a:t>
            </a:r>
            <a:r>
              <a:rPr lang="en-US" dirty="0"/>
              <a:t>, </a:t>
            </a:r>
            <a:r>
              <a:rPr lang="en-US" dirty="0" err="1"/>
              <a:t>tiesia</a:t>
            </a:r>
            <a:r>
              <a:rPr lang="en-US" dirty="0"/>
              <a:t> </a:t>
            </a:r>
            <a:r>
              <a:rPr lang="en-US" dirty="0" err="1"/>
              <a:t>sulenktą</a:t>
            </a:r>
            <a:r>
              <a:rPr lang="en-US" dirty="0"/>
              <a:t> </a:t>
            </a:r>
            <a:r>
              <a:rPr lang="en-US" dirty="0" err="1"/>
              <a:t>liemenį</a:t>
            </a:r>
            <a:r>
              <a:rPr lang="en-US" dirty="0"/>
              <a:t> </a:t>
            </a:r>
            <a:r>
              <a:rPr lang="en-US" dirty="0" err="1"/>
              <a:t>ir</a:t>
            </a:r>
            <a:r>
              <a:rPr lang="en-US" dirty="0"/>
              <a:t> </a:t>
            </a:r>
            <a:r>
              <a:rPr lang="en-US" dirty="0" err="1"/>
              <a:t>kaklą</a:t>
            </a:r>
            <a:r>
              <a:rPr lang="en-US" dirty="0"/>
              <a:t>, </a:t>
            </a:r>
            <a:r>
              <a:rPr lang="en-US" dirty="0" err="1" smtClean="0"/>
              <a:t>susitraukęs</a:t>
            </a:r>
            <a:r>
              <a:rPr lang="en-US" dirty="0" smtClean="0"/>
              <a:t> </a:t>
            </a:r>
            <a:r>
              <a:rPr lang="en-US" dirty="0" err="1"/>
              <a:t>vienoje</a:t>
            </a:r>
            <a:r>
              <a:rPr lang="en-US" dirty="0"/>
              <a:t> </a:t>
            </a:r>
            <a:r>
              <a:rPr lang="en-US" dirty="0" err="1"/>
              <a:t>pusėje</a:t>
            </a:r>
            <a:r>
              <a:rPr lang="en-US" dirty="0"/>
              <a:t>, </a:t>
            </a:r>
            <a:r>
              <a:rPr lang="en-US" dirty="0" err="1"/>
              <a:t>traukia</a:t>
            </a:r>
            <a:r>
              <a:rPr lang="en-US" dirty="0"/>
              <a:t> </a:t>
            </a:r>
            <a:r>
              <a:rPr lang="en-US" dirty="0" err="1"/>
              <a:t>šonkaulius</a:t>
            </a:r>
            <a:r>
              <a:rPr lang="en-US" dirty="0"/>
              <a:t> </a:t>
            </a:r>
            <a:r>
              <a:rPr lang="en-US" dirty="0" err="1"/>
              <a:t>žemyn</a:t>
            </a:r>
            <a:r>
              <a:rPr lang="en-US" dirty="0"/>
              <a:t>, </a:t>
            </a:r>
            <a:r>
              <a:rPr lang="en-US" dirty="0" err="1"/>
              <a:t>lenkia</a:t>
            </a:r>
            <a:r>
              <a:rPr lang="en-US" dirty="0"/>
              <a:t> </a:t>
            </a:r>
            <a:r>
              <a:rPr lang="en-US" dirty="0" err="1"/>
              <a:t>stuburą</a:t>
            </a:r>
            <a:r>
              <a:rPr lang="en-US" dirty="0"/>
              <a:t> </a:t>
            </a:r>
            <a:r>
              <a:rPr lang="en-US" dirty="0" err="1"/>
              <a:t>ar</a:t>
            </a:r>
            <a:r>
              <a:rPr lang="en-US" dirty="0"/>
              <a:t> </a:t>
            </a:r>
            <a:r>
              <a:rPr lang="en-US" dirty="0" err="1"/>
              <a:t>kaklą</a:t>
            </a:r>
            <a:r>
              <a:rPr lang="en-US" dirty="0"/>
              <a:t> </a:t>
            </a:r>
            <a:r>
              <a:rPr lang="en-US" dirty="0" err="1"/>
              <a:t>į</a:t>
            </a:r>
            <a:r>
              <a:rPr lang="en-US" dirty="0"/>
              <a:t> </a:t>
            </a:r>
            <a:r>
              <a:rPr lang="en-US" dirty="0" err="1"/>
              <a:t>šoną</a:t>
            </a:r>
            <a:r>
              <a:rPr lang="en-US" dirty="0"/>
              <a:t>.</a:t>
            </a:r>
          </a:p>
          <a:p>
            <a:pPr algn="just"/>
            <a:r>
              <a:rPr lang="en-US" dirty="0" err="1"/>
              <a:t>Keterinis</a:t>
            </a:r>
            <a:r>
              <a:rPr lang="en-US" dirty="0"/>
              <a:t> </a:t>
            </a:r>
            <a:r>
              <a:rPr lang="en-US" dirty="0" err="1"/>
              <a:t>raumuo</a:t>
            </a:r>
            <a:r>
              <a:rPr lang="en-US" dirty="0"/>
              <a:t>, </a:t>
            </a:r>
            <a:r>
              <a:rPr lang="en-US" dirty="0" err="1"/>
              <a:t>susitraukęs</a:t>
            </a:r>
            <a:r>
              <a:rPr lang="en-US" dirty="0"/>
              <a:t> </a:t>
            </a:r>
            <a:r>
              <a:rPr lang="en-US" dirty="0" err="1"/>
              <a:t>abipus</a:t>
            </a:r>
            <a:r>
              <a:rPr lang="en-US" dirty="0"/>
              <a:t>, </a:t>
            </a:r>
            <a:r>
              <a:rPr lang="en-US" dirty="0" err="1"/>
              <a:t>tiesia</a:t>
            </a:r>
            <a:r>
              <a:rPr lang="en-US" dirty="0"/>
              <a:t> </a:t>
            </a:r>
            <a:r>
              <a:rPr lang="en-US" dirty="0" err="1"/>
              <a:t>stuburą</a:t>
            </a:r>
            <a:r>
              <a:rPr lang="en-US" dirty="0"/>
              <a:t> </a:t>
            </a:r>
            <a:r>
              <a:rPr lang="en-US" dirty="0" err="1"/>
              <a:t>ir</a:t>
            </a:r>
            <a:r>
              <a:rPr lang="en-US" dirty="0"/>
              <a:t> </a:t>
            </a:r>
            <a:r>
              <a:rPr lang="en-US" dirty="0" err="1"/>
              <a:t>lošia</a:t>
            </a:r>
            <a:r>
              <a:rPr lang="en-US" dirty="0"/>
              <a:t> </a:t>
            </a:r>
            <a:r>
              <a:rPr lang="en-US" dirty="0" err="1"/>
              <a:t>galvą</a:t>
            </a:r>
            <a:r>
              <a:rPr lang="en-US" dirty="0"/>
              <a:t> </a:t>
            </a:r>
            <a:r>
              <a:rPr lang="en-US" dirty="0" err="1"/>
              <a:t>atgal</a:t>
            </a:r>
            <a:r>
              <a:rPr lang="en-US" dirty="0"/>
              <a:t>, </a:t>
            </a:r>
            <a:r>
              <a:rPr lang="en-US" dirty="0" err="1"/>
              <a:t>palaiko</a:t>
            </a:r>
            <a:r>
              <a:rPr lang="en-US" dirty="0"/>
              <a:t> </a:t>
            </a:r>
            <a:r>
              <a:rPr lang="en-US" dirty="0" err="1"/>
              <a:t>stuburą</a:t>
            </a:r>
            <a:r>
              <a:rPr lang="en-US" dirty="0"/>
              <a:t> </a:t>
            </a:r>
            <a:r>
              <a:rPr lang="en-US" dirty="0" err="1"/>
              <a:t>statmeną</a:t>
            </a:r>
            <a:r>
              <a:rPr lang="en-US" dirty="0"/>
              <a:t>.</a:t>
            </a:r>
          </a:p>
          <a:p>
            <a:pPr algn="just"/>
            <a:r>
              <a:rPr lang="en-US" dirty="0" err="1"/>
              <a:t>Ilgiausiasis</a:t>
            </a:r>
            <a:r>
              <a:rPr lang="en-US" dirty="0"/>
              <a:t> </a:t>
            </a:r>
            <a:r>
              <a:rPr lang="en-US" dirty="0" err="1"/>
              <a:t>raumuo</a:t>
            </a:r>
            <a:r>
              <a:rPr lang="en-US" dirty="0"/>
              <a:t>, </a:t>
            </a:r>
            <a:r>
              <a:rPr lang="en-US" dirty="0" err="1"/>
              <a:t>susitraukęs</a:t>
            </a:r>
            <a:r>
              <a:rPr lang="en-US" dirty="0"/>
              <a:t> </a:t>
            </a:r>
            <a:r>
              <a:rPr lang="en-US" dirty="0" err="1"/>
              <a:t>abipus</a:t>
            </a:r>
            <a:r>
              <a:rPr lang="en-US" dirty="0"/>
              <a:t>, </a:t>
            </a:r>
            <a:r>
              <a:rPr lang="en-US" dirty="0" err="1"/>
              <a:t>tiesia</a:t>
            </a:r>
            <a:r>
              <a:rPr lang="en-US" dirty="0"/>
              <a:t> </a:t>
            </a:r>
            <a:r>
              <a:rPr lang="en-US" dirty="0" err="1"/>
              <a:t>sulenktą</a:t>
            </a:r>
            <a:r>
              <a:rPr lang="en-US" dirty="0"/>
              <a:t> </a:t>
            </a:r>
            <a:r>
              <a:rPr lang="en-US" dirty="0" err="1"/>
              <a:t>liemenį</a:t>
            </a:r>
            <a:r>
              <a:rPr lang="en-US" dirty="0"/>
              <a:t>, </a:t>
            </a:r>
            <a:r>
              <a:rPr lang="en-US" dirty="0" err="1"/>
              <a:t>lošia</a:t>
            </a:r>
            <a:r>
              <a:rPr lang="en-US" dirty="0"/>
              <a:t> </a:t>
            </a:r>
            <a:r>
              <a:rPr lang="en-US" dirty="0" err="1"/>
              <a:t>liemenį</a:t>
            </a:r>
            <a:r>
              <a:rPr lang="en-US" dirty="0"/>
              <a:t>, </a:t>
            </a:r>
            <a:r>
              <a:rPr lang="en-US" dirty="0" err="1"/>
              <a:t>kaklą</a:t>
            </a:r>
            <a:r>
              <a:rPr lang="en-US" dirty="0"/>
              <a:t> </a:t>
            </a:r>
            <a:r>
              <a:rPr lang="en-US" dirty="0" err="1"/>
              <a:t>ir</a:t>
            </a:r>
            <a:r>
              <a:rPr lang="en-US" dirty="0"/>
              <a:t> </a:t>
            </a:r>
            <a:r>
              <a:rPr lang="en-US" dirty="0" err="1"/>
              <a:t>galvą</a:t>
            </a:r>
            <a:r>
              <a:rPr lang="en-US" dirty="0"/>
              <a:t> </a:t>
            </a:r>
            <a:r>
              <a:rPr lang="en-US" dirty="0" err="1"/>
              <a:t>atgal</a:t>
            </a:r>
            <a:r>
              <a:rPr lang="en-US" dirty="0"/>
              <a:t>, o </a:t>
            </a:r>
            <a:r>
              <a:rPr lang="en-US" dirty="0" err="1"/>
              <a:t>susitraukęs</a:t>
            </a:r>
            <a:r>
              <a:rPr lang="en-US" dirty="0"/>
              <a:t> </a:t>
            </a:r>
            <a:r>
              <a:rPr lang="en-US" dirty="0" err="1"/>
              <a:t>vienoje</a:t>
            </a:r>
            <a:r>
              <a:rPr lang="en-US" dirty="0"/>
              <a:t> </a:t>
            </a:r>
            <a:r>
              <a:rPr lang="en-US" dirty="0" err="1"/>
              <a:t>pusėje</a:t>
            </a:r>
            <a:r>
              <a:rPr lang="en-US" dirty="0"/>
              <a:t>, </a:t>
            </a:r>
            <a:r>
              <a:rPr lang="en-US" dirty="0" err="1"/>
              <a:t>suka</a:t>
            </a:r>
            <a:r>
              <a:rPr lang="en-US" dirty="0"/>
              <a:t> </a:t>
            </a:r>
            <a:r>
              <a:rPr lang="en-US" dirty="0" err="1"/>
              <a:t>į</a:t>
            </a:r>
            <a:r>
              <a:rPr lang="en-US" dirty="0"/>
              <a:t> </a:t>
            </a:r>
            <a:r>
              <a:rPr lang="en-US" dirty="0" err="1"/>
              <a:t>savo</a:t>
            </a:r>
            <a:r>
              <a:rPr lang="en-US" dirty="0"/>
              <a:t> </a:t>
            </a:r>
            <a:r>
              <a:rPr lang="en-US" dirty="0" err="1"/>
              <a:t>pusę</a:t>
            </a:r>
            <a:r>
              <a:rPr lang="en-US" dirty="0"/>
              <a:t> </a:t>
            </a:r>
            <a:r>
              <a:rPr lang="en-US" dirty="0" err="1"/>
              <a:t>stuburą</a:t>
            </a:r>
            <a:r>
              <a:rPr lang="en-US" dirty="0"/>
              <a:t>, </a:t>
            </a:r>
            <a:r>
              <a:rPr lang="en-US" dirty="0" err="1"/>
              <a:t>suka</a:t>
            </a:r>
            <a:r>
              <a:rPr lang="en-US" dirty="0"/>
              <a:t> </a:t>
            </a:r>
            <a:r>
              <a:rPr lang="en-US" dirty="0" err="1"/>
              <a:t>į</a:t>
            </a:r>
            <a:r>
              <a:rPr lang="en-US" dirty="0"/>
              <a:t> </a:t>
            </a:r>
            <a:r>
              <a:rPr lang="en-US" dirty="0" err="1"/>
              <a:t>savo</a:t>
            </a:r>
            <a:r>
              <a:rPr lang="en-US" dirty="0"/>
              <a:t> </a:t>
            </a:r>
            <a:r>
              <a:rPr lang="en-US" dirty="0" err="1"/>
              <a:t>pusę</a:t>
            </a:r>
            <a:r>
              <a:rPr lang="en-US" dirty="0"/>
              <a:t> </a:t>
            </a:r>
            <a:r>
              <a:rPr lang="en-US" dirty="0" err="1"/>
              <a:t>veidą</a:t>
            </a:r>
            <a:r>
              <a:rPr lang="en-US" dirty="0"/>
              <a:t> </a:t>
            </a:r>
            <a:r>
              <a:rPr lang="en-US" dirty="0" err="1"/>
              <a:t>ir</a:t>
            </a:r>
            <a:r>
              <a:rPr lang="en-US" dirty="0"/>
              <a:t> </a:t>
            </a:r>
            <a:r>
              <a:rPr lang="en-US" dirty="0" err="1"/>
              <a:t>lenkia</a:t>
            </a:r>
            <a:r>
              <a:rPr lang="en-US" dirty="0"/>
              <a:t> </a:t>
            </a:r>
            <a:r>
              <a:rPr lang="en-US" dirty="0" err="1"/>
              <a:t>į</a:t>
            </a:r>
            <a:r>
              <a:rPr lang="en-US" dirty="0"/>
              <a:t> </a:t>
            </a:r>
            <a:r>
              <a:rPr lang="en-US" dirty="0" err="1"/>
              <a:t>savo</a:t>
            </a:r>
            <a:r>
              <a:rPr lang="en-US" dirty="0"/>
              <a:t> </a:t>
            </a:r>
            <a:r>
              <a:rPr lang="en-US" dirty="0" err="1"/>
              <a:t>pusę</a:t>
            </a:r>
            <a:r>
              <a:rPr lang="en-US" dirty="0"/>
              <a:t> </a:t>
            </a:r>
            <a:r>
              <a:rPr lang="en-US" dirty="0" err="1"/>
              <a:t>galvą</a:t>
            </a:r>
            <a:r>
              <a:rPr lang="en-US" dirty="0"/>
              <a:t>.</a:t>
            </a:r>
          </a:p>
          <a:p>
            <a:pPr algn="just"/>
            <a:r>
              <a:rPr lang="en-US" dirty="0" err="1" smtClean="0"/>
              <a:t>Inervacija</a:t>
            </a:r>
            <a:r>
              <a:rPr lang="en-US" dirty="0" smtClean="0"/>
              <a:t>- C2-C7, T1-T12, </a:t>
            </a:r>
            <a:r>
              <a:rPr lang="en-US" dirty="0"/>
              <a:t>L1-L5 </a:t>
            </a:r>
            <a:r>
              <a:rPr lang="en-US" dirty="0" err="1" smtClean="0"/>
              <a:t>nugarinių</a:t>
            </a:r>
            <a:r>
              <a:rPr lang="en-US" dirty="0" smtClean="0"/>
              <a:t> </a:t>
            </a:r>
            <a:r>
              <a:rPr lang="en-US" dirty="0" err="1"/>
              <a:t>nervų</a:t>
            </a:r>
            <a:r>
              <a:rPr lang="en-US" dirty="0"/>
              <a:t> </a:t>
            </a:r>
            <a:r>
              <a:rPr lang="en-US" dirty="0" err="1"/>
              <a:t>užpakalinės</a:t>
            </a:r>
            <a:r>
              <a:rPr lang="en-US" dirty="0"/>
              <a:t> </a:t>
            </a:r>
            <a:r>
              <a:rPr lang="en-US" dirty="0" err="1" smtClean="0"/>
              <a:t>šakos</a:t>
            </a:r>
            <a:endParaRPr lang="en-US" i="1" dirty="0" smtClean="0"/>
          </a:p>
          <a:p>
            <a:endParaRPr lang="en-US" dirty="0"/>
          </a:p>
          <a:p>
            <a:endParaRPr lang="en-US" dirty="0"/>
          </a:p>
        </p:txBody>
      </p:sp>
      <p:pic>
        <p:nvPicPr>
          <p:cNvPr id="5" name="Content Placeholder 4"/>
          <p:cNvPicPr>
            <a:picLocks noGrp="1" noChangeAspect="1"/>
          </p:cNvPicPr>
          <p:nvPr>
            <p:ph sz="half" idx="2"/>
          </p:nvPr>
        </p:nvPicPr>
        <p:blipFill rotWithShape="1">
          <a:blip r:embed="rId2"/>
          <a:srcRect l="22879" t="12719" r="25707" b="6579"/>
          <a:stretch/>
        </p:blipFill>
        <p:spPr>
          <a:xfrm>
            <a:off x="8986866" y="633433"/>
            <a:ext cx="2923483" cy="5543530"/>
          </a:xfrm>
          <a:prstGeom prst="rect">
            <a:avLst/>
          </a:prstGeom>
        </p:spPr>
      </p:pic>
    </p:spTree>
    <p:extLst>
      <p:ext uri="{BB962C8B-B14F-4D97-AF65-F5344CB8AC3E}">
        <p14:creationId xmlns:p14="http://schemas.microsoft.com/office/powerpoint/2010/main" val="119982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00018" cy="1325563"/>
          </a:xfrm>
        </p:spPr>
        <p:txBody>
          <a:bodyPr/>
          <a:lstStyle/>
          <a:p>
            <a:r>
              <a:rPr lang="en-US" dirty="0" smtClean="0"/>
              <a:t>PILVO ŠOKIS</a:t>
            </a:r>
            <a:endParaRPr lang="en-US" dirty="0"/>
          </a:p>
        </p:txBody>
      </p:sp>
      <p:pic>
        <p:nvPicPr>
          <p:cNvPr id="5" name="Content Placeholder 4"/>
          <p:cNvPicPr>
            <a:picLocks noGrp="1" noChangeAspect="1"/>
          </p:cNvPicPr>
          <p:nvPr>
            <p:ph sz="half" idx="1"/>
          </p:nvPr>
        </p:nvPicPr>
        <p:blipFill>
          <a:blip r:embed="rId2"/>
          <a:stretch>
            <a:fillRect/>
          </a:stretch>
        </p:blipFill>
        <p:spPr>
          <a:xfrm>
            <a:off x="838200" y="1825625"/>
            <a:ext cx="2935147" cy="4351338"/>
          </a:xfrm>
          <a:prstGeom prst="rect">
            <a:avLst/>
          </a:prstGeom>
        </p:spPr>
      </p:pic>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3240" t="9181" r="35019" b="13991"/>
          <a:stretch/>
        </p:blipFill>
        <p:spPr>
          <a:xfrm>
            <a:off x="5231757" y="567159"/>
            <a:ext cx="2939970" cy="4745621"/>
          </a:xfrm>
        </p:spPr>
      </p:pic>
    </p:spTree>
    <p:extLst>
      <p:ext uri="{BB962C8B-B14F-4D97-AF65-F5344CB8AC3E}">
        <p14:creationId xmlns:p14="http://schemas.microsoft.com/office/powerpoint/2010/main" val="169728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770"/>
            <a:ext cx="6789516" cy="902826"/>
          </a:xfrm>
        </p:spPr>
        <p:txBody>
          <a:bodyPr>
            <a:normAutofit fontScale="90000"/>
          </a:bodyPr>
          <a:lstStyle/>
          <a:p>
            <a:r>
              <a:rPr lang="en-US" smtClean="0"/>
              <a:t>3. </a:t>
            </a:r>
            <a:r>
              <a:rPr lang="en-US" dirty="0" err="1" smtClean="0"/>
              <a:t>Keterinis</a:t>
            </a:r>
            <a:r>
              <a:rPr lang="en-US" dirty="0" smtClean="0"/>
              <a:t> </a:t>
            </a:r>
            <a:r>
              <a:rPr lang="en-US" dirty="0" err="1"/>
              <a:t>raumuo</a:t>
            </a:r>
            <a:r>
              <a:rPr lang="en-US" dirty="0"/>
              <a:t/>
            </a:r>
            <a:br>
              <a:rPr lang="en-US" dirty="0"/>
            </a:br>
            <a:endParaRPr lang="en-US" dirty="0"/>
          </a:p>
        </p:txBody>
      </p:sp>
      <p:sp>
        <p:nvSpPr>
          <p:cNvPr id="3" name="Content Placeholder 2"/>
          <p:cNvSpPr>
            <a:spLocks noGrp="1"/>
          </p:cNvSpPr>
          <p:nvPr>
            <p:ph sz="half" idx="1"/>
          </p:nvPr>
        </p:nvSpPr>
        <p:spPr>
          <a:xfrm>
            <a:off x="838199" y="695265"/>
            <a:ext cx="8657953" cy="5481698"/>
          </a:xfrm>
        </p:spPr>
        <p:txBody>
          <a:bodyPr>
            <a:normAutofit fontScale="92500" lnSpcReduction="20000"/>
          </a:bodyPr>
          <a:lstStyle/>
          <a:p>
            <a:pPr algn="just"/>
            <a:r>
              <a:rPr lang="en-US" dirty="0" err="1" smtClean="0"/>
              <a:t>Keterinis</a:t>
            </a:r>
            <a:r>
              <a:rPr lang="en-US" dirty="0" smtClean="0"/>
              <a:t> </a:t>
            </a:r>
            <a:r>
              <a:rPr lang="en-US" dirty="0" err="1"/>
              <a:t>galvos</a:t>
            </a:r>
            <a:r>
              <a:rPr lang="en-US" dirty="0"/>
              <a:t> </a:t>
            </a:r>
            <a:r>
              <a:rPr lang="en-US" b="1" i="1" dirty="0" smtClean="0"/>
              <a:t>Pr. </a:t>
            </a:r>
            <a:r>
              <a:rPr lang="en-US" dirty="0" err="1" smtClean="0"/>
              <a:t>Viršutinių</a:t>
            </a:r>
            <a:r>
              <a:rPr lang="en-US" dirty="0" smtClean="0"/>
              <a:t> </a:t>
            </a:r>
            <a:r>
              <a:rPr lang="en-US" dirty="0" err="1"/>
              <a:t>kaklo</a:t>
            </a:r>
            <a:r>
              <a:rPr lang="en-US" dirty="0"/>
              <a:t> </a:t>
            </a:r>
            <a:r>
              <a:rPr lang="en-US" dirty="0" err="1"/>
              <a:t>slankstelių</a:t>
            </a:r>
            <a:r>
              <a:rPr lang="en-US" dirty="0"/>
              <a:t> </a:t>
            </a:r>
            <a:r>
              <a:rPr lang="en-US" dirty="0" err="1"/>
              <a:t>keterinės</a:t>
            </a:r>
            <a:r>
              <a:rPr lang="en-US" dirty="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smtClean="0"/>
              <a:t>cervicalium</a:t>
            </a:r>
            <a:r>
              <a:rPr lang="en-US" i="1" dirty="0" smtClean="0"/>
              <a:t>.  </a:t>
            </a:r>
            <a:r>
              <a:rPr lang="en-US" b="1" i="1" dirty="0" err="1" smtClean="0"/>
              <a:t>Pab</a:t>
            </a:r>
            <a:r>
              <a:rPr lang="en-US" b="1" i="1" dirty="0" smtClean="0"/>
              <a:t>. </a:t>
            </a:r>
            <a:r>
              <a:rPr lang="en-US" dirty="0" err="1"/>
              <a:t>Pakauškaulio</a:t>
            </a:r>
            <a:r>
              <a:rPr lang="en-US" dirty="0"/>
              <a:t> </a:t>
            </a:r>
            <a:r>
              <a:rPr lang="en-US" dirty="0" err="1"/>
              <a:t>žvynas</a:t>
            </a:r>
            <a:r>
              <a:rPr lang="en-US" dirty="0"/>
              <a:t> – </a:t>
            </a:r>
            <a:r>
              <a:rPr lang="en-US" i="1" dirty="0"/>
              <a:t>squama </a:t>
            </a:r>
            <a:r>
              <a:rPr lang="en-US" i="1" dirty="0" smtClean="0"/>
              <a:t>occipitalis</a:t>
            </a:r>
            <a:endParaRPr lang="en-US" dirty="0"/>
          </a:p>
          <a:p>
            <a:pPr algn="just"/>
            <a:r>
              <a:rPr lang="en-US" dirty="0" err="1"/>
              <a:t>Keterinis</a:t>
            </a:r>
            <a:r>
              <a:rPr lang="en-US" dirty="0"/>
              <a:t> </a:t>
            </a:r>
            <a:r>
              <a:rPr lang="en-US" dirty="0" err="1"/>
              <a:t>kaklo</a:t>
            </a:r>
            <a:r>
              <a:rPr lang="en-US" dirty="0"/>
              <a:t> </a:t>
            </a:r>
            <a:r>
              <a:rPr lang="en-US" dirty="0" err="1" smtClean="0"/>
              <a:t>raumuo</a:t>
            </a:r>
            <a:r>
              <a:rPr lang="en-US" dirty="0" smtClean="0"/>
              <a:t> </a:t>
            </a:r>
            <a:r>
              <a:rPr lang="en-US" b="1" i="1" dirty="0"/>
              <a:t>Pr. </a:t>
            </a:r>
            <a:r>
              <a:rPr lang="en-US" dirty="0" smtClean="0"/>
              <a:t>T1-T2 </a:t>
            </a:r>
            <a:r>
              <a:rPr lang="en-US" dirty="0" err="1" smtClean="0"/>
              <a:t>keterinės</a:t>
            </a:r>
            <a:r>
              <a:rPr lang="en-US" dirty="0" smtClean="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thoracicarum</a:t>
            </a:r>
            <a:r>
              <a:rPr lang="en-US" i="1" dirty="0"/>
              <a:t> </a:t>
            </a:r>
            <a:r>
              <a:rPr lang="en-US" i="1" dirty="0" smtClean="0"/>
              <a:t>T1-T2; </a:t>
            </a:r>
            <a:r>
              <a:rPr lang="en-US" dirty="0" smtClean="0"/>
              <a:t>C6-C7 </a:t>
            </a:r>
            <a:r>
              <a:rPr lang="en-US" dirty="0" err="1" smtClean="0"/>
              <a:t>keterinės</a:t>
            </a:r>
            <a:r>
              <a:rPr lang="en-US" dirty="0" smtClean="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cervicalium</a:t>
            </a:r>
            <a:r>
              <a:rPr lang="en-US" i="1" dirty="0"/>
              <a:t> </a:t>
            </a:r>
            <a:r>
              <a:rPr lang="en-US" i="1" dirty="0" smtClean="0"/>
              <a:t>C6-C7. </a:t>
            </a:r>
            <a:r>
              <a:rPr lang="en-US" b="1" i="1" dirty="0" err="1"/>
              <a:t>Pab</a:t>
            </a:r>
            <a:r>
              <a:rPr lang="en-US" b="1" i="1" dirty="0" smtClean="0"/>
              <a:t>. </a:t>
            </a:r>
            <a:r>
              <a:rPr lang="en-US" dirty="0"/>
              <a:t>C2-C4 </a:t>
            </a:r>
            <a:r>
              <a:rPr lang="en-US" dirty="0" err="1"/>
              <a:t>kaklo</a:t>
            </a:r>
            <a:r>
              <a:rPr lang="en-US" dirty="0"/>
              <a:t> </a:t>
            </a:r>
            <a:r>
              <a:rPr lang="en-US" dirty="0" err="1"/>
              <a:t>slankstelių</a:t>
            </a:r>
            <a:r>
              <a:rPr lang="en-US" dirty="0"/>
              <a:t> </a:t>
            </a:r>
            <a:r>
              <a:rPr lang="en-US" dirty="0" err="1"/>
              <a:t>keterinės</a:t>
            </a:r>
            <a:r>
              <a:rPr lang="en-US" dirty="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cervicalium</a:t>
            </a:r>
            <a:r>
              <a:rPr lang="en-US" i="1" dirty="0"/>
              <a:t> </a:t>
            </a:r>
            <a:r>
              <a:rPr lang="en-US" i="1" dirty="0" smtClean="0"/>
              <a:t>C2-C4</a:t>
            </a:r>
            <a:endParaRPr lang="en-US" dirty="0"/>
          </a:p>
          <a:p>
            <a:pPr algn="just"/>
            <a:r>
              <a:rPr lang="en-US" dirty="0" err="1"/>
              <a:t>Keterinis</a:t>
            </a:r>
            <a:r>
              <a:rPr lang="en-US" dirty="0"/>
              <a:t> </a:t>
            </a:r>
            <a:r>
              <a:rPr lang="en-US" dirty="0" err="1"/>
              <a:t>krūtinės</a:t>
            </a:r>
            <a:r>
              <a:rPr lang="en-US" dirty="0"/>
              <a:t> </a:t>
            </a:r>
            <a:r>
              <a:rPr lang="en-US" dirty="0" err="1" smtClean="0"/>
              <a:t>raumuo</a:t>
            </a:r>
            <a:r>
              <a:rPr lang="en-US" dirty="0" smtClean="0"/>
              <a:t> </a:t>
            </a:r>
            <a:r>
              <a:rPr lang="en-US" b="1" i="1" dirty="0"/>
              <a:t>Pr. </a:t>
            </a:r>
            <a:r>
              <a:rPr lang="en-US" dirty="0" smtClean="0"/>
              <a:t>L1-L3 </a:t>
            </a:r>
            <a:r>
              <a:rPr lang="en-US" dirty="0" err="1" smtClean="0"/>
              <a:t>keterinės</a:t>
            </a:r>
            <a:r>
              <a:rPr lang="en-US" dirty="0" smtClean="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lumbalium</a:t>
            </a:r>
            <a:r>
              <a:rPr lang="en-US" i="1" dirty="0"/>
              <a:t> </a:t>
            </a:r>
            <a:r>
              <a:rPr lang="en-US" i="1" dirty="0" smtClean="0"/>
              <a:t>L1-L3; </a:t>
            </a:r>
            <a:r>
              <a:rPr lang="en-US" dirty="0" smtClean="0"/>
              <a:t>T10-T12 </a:t>
            </a:r>
            <a:r>
              <a:rPr lang="en-US" dirty="0" err="1" smtClean="0"/>
              <a:t>keterinės</a:t>
            </a:r>
            <a:r>
              <a:rPr lang="en-US" dirty="0" smtClean="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thoracicarum</a:t>
            </a:r>
            <a:r>
              <a:rPr lang="en-US" i="1" dirty="0"/>
              <a:t> </a:t>
            </a:r>
            <a:r>
              <a:rPr lang="en-US" i="1" dirty="0" smtClean="0"/>
              <a:t>T10-T12. </a:t>
            </a:r>
            <a:r>
              <a:rPr lang="en-US" b="1" i="1" dirty="0" err="1"/>
              <a:t>Pab</a:t>
            </a:r>
            <a:r>
              <a:rPr lang="en-US" b="1" i="1" dirty="0" smtClean="0"/>
              <a:t>. </a:t>
            </a:r>
            <a:r>
              <a:rPr lang="en-US" dirty="0"/>
              <a:t>T2-T8 </a:t>
            </a:r>
            <a:r>
              <a:rPr lang="en-US" dirty="0" err="1"/>
              <a:t>krūtinės</a:t>
            </a:r>
            <a:r>
              <a:rPr lang="en-US" dirty="0"/>
              <a:t> </a:t>
            </a:r>
            <a:r>
              <a:rPr lang="en-US" dirty="0" err="1"/>
              <a:t>slankstelių</a:t>
            </a:r>
            <a:r>
              <a:rPr lang="en-US" dirty="0"/>
              <a:t> </a:t>
            </a:r>
            <a:r>
              <a:rPr lang="en-US" dirty="0" err="1"/>
              <a:t>keterinės</a:t>
            </a:r>
            <a:r>
              <a:rPr lang="en-US" dirty="0"/>
              <a:t> </a:t>
            </a:r>
            <a:r>
              <a:rPr lang="en-US" dirty="0" err="1"/>
              <a:t>ataugos</a:t>
            </a:r>
            <a:r>
              <a:rPr lang="en-US" dirty="0"/>
              <a:t> – </a:t>
            </a:r>
            <a:r>
              <a:rPr lang="en-US" i="1" dirty="0" err="1"/>
              <a:t>processus</a:t>
            </a:r>
            <a:r>
              <a:rPr lang="en-US" i="1" dirty="0"/>
              <a:t> </a:t>
            </a:r>
            <a:r>
              <a:rPr lang="en-US" i="1" dirty="0" err="1"/>
              <a:t>spinosi</a:t>
            </a:r>
            <a:r>
              <a:rPr lang="en-US" i="1" dirty="0"/>
              <a:t> </a:t>
            </a:r>
            <a:r>
              <a:rPr lang="en-US" i="1" dirty="0" err="1"/>
              <a:t>vertebrarum</a:t>
            </a:r>
            <a:r>
              <a:rPr lang="en-US" i="1" dirty="0"/>
              <a:t> </a:t>
            </a:r>
            <a:r>
              <a:rPr lang="en-US" i="1" dirty="0" err="1"/>
              <a:t>thoracicarum</a:t>
            </a:r>
            <a:r>
              <a:rPr lang="en-US" i="1" dirty="0"/>
              <a:t> </a:t>
            </a:r>
            <a:r>
              <a:rPr lang="en-US" i="1" dirty="0" smtClean="0"/>
              <a:t>T2-T8</a:t>
            </a:r>
          </a:p>
          <a:p>
            <a:pPr algn="just"/>
            <a:r>
              <a:rPr lang="en-US" dirty="0"/>
              <a:t/>
            </a:r>
            <a:br>
              <a:rPr lang="en-US" dirty="0"/>
            </a:br>
            <a:endParaRPr lang="en-US" dirty="0"/>
          </a:p>
        </p:txBody>
      </p:sp>
      <p:pic>
        <p:nvPicPr>
          <p:cNvPr id="5" name="Content Placeholder 4"/>
          <p:cNvPicPr>
            <a:picLocks noGrp="1" noChangeAspect="1"/>
          </p:cNvPicPr>
          <p:nvPr>
            <p:ph sz="half" idx="2"/>
          </p:nvPr>
        </p:nvPicPr>
        <p:blipFill rotWithShape="1">
          <a:blip r:embed="rId2"/>
          <a:srcRect l="22879" t="12719" r="25707" b="6579"/>
          <a:stretch/>
        </p:blipFill>
        <p:spPr>
          <a:xfrm>
            <a:off x="9496153" y="695265"/>
            <a:ext cx="2414196" cy="5207824"/>
          </a:xfrm>
          <a:prstGeom prst="rect">
            <a:avLst/>
          </a:prstGeom>
        </p:spPr>
      </p:pic>
    </p:spTree>
    <p:extLst>
      <p:ext uri="{BB962C8B-B14F-4D97-AF65-F5344CB8AC3E}">
        <p14:creationId xmlns:p14="http://schemas.microsoft.com/office/powerpoint/2010/main" val="130746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52" y="261886"/>
            <a:ext cx="6034548" cy="1325563"/>
          </a:xfrm>
        </p:spPr>
        <p:txBody>
          <a:bodyPr/>
          <a:lstStyle/>
          <a:p>
            <a:r>
              <a:rPr lang="en-US" dirty="0" err="1" smtClean="0"/>
              <a:t>Trumpieji</a:t>
            </a:r>
            <a:r>
              <a:rPr lang="en-US" dirty="0" smtClean="0"/>
              <a:t> </a:t>
            </a:r>
            <a:r>
              <a:rPr lang="en-US" dirty="0" err="1" smtClean="0"/>
              <a:t>raumenys</a:t>
            </a:r>
            <a:endParaRPr lang="en-US" dirty="0"/>
          </a:p>
        </p:txBody>
      </p:sp>
      <p:pic>
        <p:nvPicPr>
          <p:cNvPr id="6" name="Content Placeholder 5"/>
          <p:cNvPicPr>
            <a:picLocks noGrp="1" noChangeAspect="1"/>
          </p:cNvPicPr>
          <p:nvPr>
            <p:ph sz="half" idx="1"/>
          </p:nvPr>
        </p:nvPicPr>
        <p:blipFill>
          <a:blip r:embed="rId2"/>
          <a:stretch>
            <a:fillRect/>
          </a:stretch>
        </p:blipFill>
        <p:spPr>
          <a:xfrm>
            <a:off x="1439817" y="1825625"/>
            <a:ext cx="3978366" cy="4351338"/>
          </a:xfrm>
          <a:prstGeom prst="rect">
            <a:avLst/>
          </a:prstGeom>
        </p:spPr>
      </p:pic>
      <p:pic>
        <p:nvPicPr>
          <p:cNvPr id="5" name="Content Placeholder 4" descr="uscules rotatores">
            <a:hlinkClick r:id="rId3"/>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400800" y="261886"/>
            <a:ext cx="4953000" cy="6124166"/>
          </a:xfrm>
          <a:prstGeom prst="rect">
            <a:avLst/>
          </a:prstGeom>
          <a:noFill/>
          <a:ln>
            <a:noFill/>
          </a:ln>
        </p:spPr>
      </p:pic>
    </p:spTree>
    <p:extLst>
      <p:ext uri="{BB962C8B-B14F-4D97-AF65-F5344CB8AC3E}">
        <p14:creationId xmlns:p14="http://schemas.microsoft.com/office/powerpoint/2010/main" val="18313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365125"/>
            <a:ext cx="5825613" cy="752937"/>
          </a:xfrm>
        </p:spPr>
        <p:txBody>
          <a:bodyPr>
            <a:normAutofit/>
          </a:bodyPr>
          <a:lstStyle/>
          <a:p>
            <a:r>
              <a:rPr lang="en-US" sz="3600" dirty="0" err="1" smtClean="0"/>
              <a:t>Kvadratinis</a:t>
            </a:r>
            <a:r>
              <a:rPr lang="en-US" sz="3600" dirty="0" smtClean="0"/>
              <a:t> </a:t>
            </a:r>
            <a:r>
              <a:rPr lang="en-US" sz="3600" dirty="0" err="1" smtClean="0"/>
              <a:t>juosmens</a:t>
            </a:r>
            <a:r>
              <a:rPr lang="en-US" sz="3600" dirty="0" smtClean="0"/>
              <a:t> </a:t>
            </a:r>
            <a:r>
              <a:rPr lang="en-US" sz="3600" dirty="0" err="1" smtClean="0"/>
              <a:t>raumuo</a:t>
            </a:r>
            <a:endParaRPr lang="en-US" sz="3600" dirty="0"/>
          </a:p>
        </p:txBody>
      </p:sp>
      <p:sp>
        <p:nvSpPr>
          <p:cNvPr id="3" name="Content Placeholder 2"/>
          <p:cNvSpPr>
            <a:spLocks noGrp="1"/>
          </p:cNvSpPr>
          <p:nvPr>
            <p:ph sz="half" idx="1"/>
          </p:nvPr>
        </p:nvSpPr>
        <p:spPr>
          <a:xfrm>
            <a:off x="339214" y="988142"/>
            <a:ext cx="5560142" cy="5604387"/>
          </a:xfrm>
        </p:spPr>
        <p:txBody>
          <a:bodyPr>
            <a:normAutofit fontScale="92500" lnSpcReduction="10000"/>
          </a:bodyPr>
          <a:lstStyle/>
          <a:p>
            <a:r>
              <a:rPr lang="en-US" sz="2000" dirty="0" err="1" smtClean="0"/>
              <a:t>keturkampis</a:t>
            </a:r>
            <a:r>
              <a:rPr lang="en-US" sz="2000" dirty="0" smtClean="0"/>
              <a:t> </a:t>
            </a:r>
            <a:r>
              <a:rPr lang="en-US" sz="2000" dirty="0" err="1" smtClean="0"/>
              <a:t>raumuo</a:t>
            </a:r>
            <a:r>
              <a:rPr lang="en-US" sz="2000" dirty="0" smtClean="0"/>
              <a:t>, </a:t>
            </a:r>
            <a:r>
              <a:rPr lang="en-US" sz="2000" dirty="0" err="1" smtClean="0"/>
              <a:t>gulintis</a:t>
            </a:r>
            <a:r>
              <a:rPr lang="en-US" sz="2000" dirty="0" smtClean="0"/>
              <a:t> </a:t>
            </a:r>
            <a:r>
              <a:rPr lang="en-US" sz="2000" dirty="0" err="1" smtClean="0"/>
              <a:t>po</a:t>
            </a:r>
            <a:r>
              <a:rPr lang="en-US" sz="2000" dirty="0" smtClean="0"/>
              <a:t> </a:t>
            </a:r>
            <a:r>
              <a:rPr lang="en-US" sz="2000" dirty="0" err="1" smtClean="0"/>
              <a:t>tiesiamuoju</a:t>
            </a:r>
            <a:r>
              <a:rPr lang="en-US" sz="2000" dirty="0" smtClean="0"/>
              <a:t> </a:t>
            </a:r>
            <a:r>
              <a:rPr lang="en-US" sz="2000" dirty="0" err="1" smtClean="0"/>
              <a:t>nugaros</a:t>
            </a:r>
            <a:r>
              <a:rPr lang="en-US" sz="2000" dirty="0" smtClean="0"/>
              <a:t> </a:t>
            </a:r>
            <a:r>
              <a:rPr lang="en-US" sz="2000" dirty="0" err="1"/>
              <a:t>raumeniu</a:t>
            </a:r>
            <a:r>
              <a:rPr lang="en-US" sz="2000" dirty="0"/>
              <a:t>. </a:t>
            </a:r>
            <a:r>
              <a:rPr lang="en-US" sz="2000" dirty="0" err="1"/>
              <a:t>Už</a:t>
            </a:r>
            <a:r>
              <a:rPr lang="en-US" sz="2000" dirty="0"/>
              <a:t> jo </a:t>
            </a:r>
            <a:r>
              <a:rPr lang="en-US" sz="2000" dirty="0" err="1"/>
              <a:t>yra</a:t>
            </a:r>
            <a:r>
              <a:rPr lang="en-US" sz="2000" dirty="0"/>
              <a:t> </a:t>
            </a:r>
            <a:r>
              <a:rPr lang="en-US" sz="2000" dirty="0" err="1"/>
              <a:t>inkstai</a:t>
            </a:r>
            <a:r>
              <a:rPr lang="en-US" sz="2000" dirty="0" smtClean="0"/>
              <a:t>.</a:t>
            </a:r>
          </a:p>
          <a:p>
            <a:pPr>
              <a:buFont typeface="Arial" charset="0"/>
              <a:buChar char="•"/>
            </a:pPr>
            <a:r>
              <a:rPr lang="en-US" sz="2000" b="0" i="0" dirty="0" err="1" smtClean="0">
                <a:solidFill>
                  <a:srgbClr val="333333"/>
                </a:solidFill>
                <a:effectLst/>
                <a:latin typeface="Helvetica Neue" charset="0"/>
              </a:rPr>
              <a:t>Atliekant</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visus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judesius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jis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yra</a:t>
            </a:r>
            <a:r>
              <a:rPr lang="en-US" sz="2000" b="0" i="0" dirty="0" smtClean="0">
                <a:solidFill>
                  <a:srgbClr val="333333"/>
                </a:solidFill>
                <a:effectLst/>
                <a:latin typeface="Helvetica Neue" charset="0"/>
              </a:rPr>
              <a:t> pats </a:t>
            </a:r>
            <a:r>
              <a:rPr lang="en-US" sz="2000" b="0" i="0" dirty="0" err="1" smtClean="0">
                <a:solidFill>
                  <a:srgbClr val="333333"/>
                </a:solidFill>
                <a:effectLst/>
                <a:latin typeface="Helvetica Neue" charset="0"/>
              </a:rPr>
              <a:t>sinergistas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ir</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antagonistas</a:t>
            </a:r>
            <a:r>
              <a:rPr lang="en-US" sz="2000" b="0" i="0" dirty="0" smtClean="0">
                <a:solidFill>
                  <a:srgbClr val="333333"/>
                </a:solidFill>
                <a:effectLst/>
                <a:latin typeface="Helvetica Neue" charset="0"/>
              </a:rPr>
              <a:t>.</a:t>
            </a:r>
          </a:p>
          <a:p>
            <a:pPr>
              <a:buFont typeface="Arial" charset="0"/>
              <a:buChar char="•"/>
            </a:pPr>
            <a:r>
              <a:rPr lang="en-US" sz="2000" b="0" i="0" dirty="0" err="1" smtClean="0">
                <a:solidFill>
                  <a:srgbClr val="333333"/>
                </a:solidFill>
                <a:effectLst/>
                <a:latin typeface="Helvetica Neue" charset="0"/>
              </a:rPr>
              <a:t>Traukia</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apatinį</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šonkaulį</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žemyn</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padeda</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diafragmai</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forsuotai</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įkvėpti</a:t>
            </a:r>
            <a:r>
              <a:rPr lang="en-US" sz="2000" b="0" i="0" dirty="0" smtClean="0">
                <a:solidFill>
                  <a:srgbClr val="333333"/>
                </a:solidFill>
                <a:effectLst/>
                <a:latin typeface="Helvetica Neue" charset="0"/>
              </a:rPr>
              <a:t>.</a:t>
            </a:r>
          </a:p>
          <a:p>
            <a:pPr>
              <a:buFont typeface="Arial" charset="0"/>
              <a:buChar char="•"/>
            </a:pPr>
            <a:r>
              <a:rPr lang="en-US" sz="2000" b="0" i="0" dirty="0" err="1" smtClean="0">
                <a:solidFill>
                  <a:srgbClr val="333333"/>
                </a:solidFill>
                <a:effectLst/>
                <a:latin typeface="Helvetica Neue" charset="0"/>
              </a:rPr>
              <a:t>Esant</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fiksuotai</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krūtinei</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ir</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stuburui</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veikdamas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vienoje</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pusėje</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kelia</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dubenį</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į</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savo</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pusę</a:t>
            </a:r>
            <a:r>
              <a:rPr lang="en-US" sz="2000" b="0" i="0" dirty="0" smtClean="0">
                <a:solidFill>
                  <a:srgbClr val="333333"/>
                </a:solidFill>
                <a:effectLst/>
                <a:latin typeface="Helvetica Neue" charset="0"/>
              </a:rPr>
              <a:t>, o </a:t>
            </a:r>
            <a:r>
              <a:rPr lang="en-US" sz="2000" b="0" i="0" dirty="0" err="1" smtClean="0">
                <a:solidFill>
                  <a:srgbClr val="333333"/>
                </a:solidFill>
                <a:effectLst/>
                <a:latin typeface="Helvetica Neue" charset="0"/>
              </a:rPr>
              <a:t>veikdamas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abipus</a:t>
            </a:r>
            <a:r>
              <a:rPr lang="en-US" sz="2000" b="0" i="0" dirty="0" smtClean="0">
                <a:solidFill>
                  <a:srgbClr val="333333"/>
                </a:solidFill>
                <a:effectLst/>
                <a:latin typeface="Helvetica Neue" charset="0"/>
              </a:rPr>
              <a:t> – </a:t>
            </a:r>
            <a:r>
              <a:rPr lang="en-US" sz="2000" b="0" i="0" dirty="0" err="1" smtClean="0">
                <a:solidFill>
                  <a:srgbClr val="333333"/>
                </a:solidFill>
                <a:effectLst/>
                <a:latin typeface="Helvetica Neue" charset="0"/>
              </a:rPr>
              <a:t>lenkia</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liemenį</a:t>
            </a:r>
            <a:r>
              <a:rPr lang="en-US" sz="2000" b="0" i="0" dirty="0" smtClean="0">
                <a:solidFill>
                  <a:srgbClr val="333333"/>
                </a:solidFill>
                <a:effectLst/>
                <a:latin typeface="Helvetica Neue" charset="0"/>
              </a:rPr>
              <a:t>.</a:t>
            </a:r>
          </a:p>
          <a:p>
            <a:r>
              <a:rPr lang="en-US" sz="2000" b="0" i="0" dirty="0" smtClean="0">
                <a:solidFill>
                  <a:srgbClr val="191919"/>
                </a:solidFill>
                <a:effectLst/>
                <a:latin typeface="Roboto Condensed" charset="0"/>
              </a:rPr>
              <a:t> Pr.</a:t>
            </a:r>
            <a:r>
              <a:rPr lang="en-US" sz="2000" dirty="0">
                <a:solidFill>
                  <a:srgbClr val="191919"/>
                </a:solidFill>
                <a:latin typeface="Roboto Condensed" charset="0"/>
              </a:rPr>
              <a:t> </a:t>
            </a:r>
            <a:r>
              <a:rPr lang="en-US" sz="2000" b="0" i="0" dirty="0" err="1" smtClean="0">
                <a:solidFill>
                  <a:srgbClr val="333333"/>
                </a:solidFill>
                <a:effectLst/>
                <a:latin typeface="Helvetica Neue" charset="0"/>
              </a:rPr>
              <a:t>Klubinis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juosmens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raištis</a:t>
            </a:r>
            <a:r>
              <a:rPr lang="en-US" sz="2000" b="0" i="0" dirty="0" smtClean="0">
                <a:solidFill>
                  <a:srgbClr val="333333"/>
                </a:solidFill>
                <a:effectLst/>
                <a:latin typeface="Helvetica Neue" charset="0"/>
              </a:rPr>
              <a:t> – </a:t>
            </a:r>
            <a:r>
              <a:rPr lang="en-US" sz="2000" b="0" i="1" dirty="0" smtClean="0">
                <a:solidFill>
                  <a:srgbClr val="333333"/>
                </a:solidFill>
                <a:effectLst/>
                <a:latin typeface="Helvetica Neue" charset="0"/>
              </a:rPr>
              <a:t>ligamentum </a:t>
            </a:r>
            <a:r>
              <a:rPr lang="en-US" sz="2000" b="0" i="1" dirty="0" err="1" smtClean="0">
                <a:solidFill>
                  <a:srgbClr val="333333"/>
                </a:solidFill>
                <a:effectLst/>
                <a:latin typeface="Helvetica Neue" charset="0"/>
              </a:rPr>
              <a:t>iliolumbale</a:t>
            </a:r>
            <a:r>
              <a:rPr lang="en-US" sz="2000" dirty="0" smtClean="0">
                <a:solidFill>
                  <a:srgbClr val="333333"/>
                </a:solidFill>
                <a:latin typeface="Helvetica Neue" charset="0"/>
              </a:rPr>
              <a:t>.  </a:t>
            </a:r>
            <a:r>
              <a:rPr lang="en-US" sz="2000" b="0" i="0" dirty="0" err="1" smtClean="0">
                <a:solidFill>
                  <a:srgbClr val="333333"/>
                </a:solidFill>
                <a:effectLst/>
                <a:latin typeface="Helvetica Neue" charset="0"/>
              </a:rPr>
              <a:t>Klubakaulio</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skiauterė</a:t>
            </a:r>
            <a:r>
              <a:rPr lang="en-US" sz="2000" b="0" i="0" dirty="0" smtClean="0">
                <a:solidFill>
                  <a:srgbClr val="333333"/>
                </a:solidFill>
                <a:effectLst/>
                <a:latin typeface="Helvetica Neue" charset="0"/>
              </a:rPr>
              <a:t> – </a:t>
            </a:r>
            <a:r>
              <a:rPr lang="en-US" sz="2000" b="0" i="1" dirty="0" smtClean="0">
                <a:solidFill>
                  <a:srgbClr val="333333"/>
                </a:solidFill>
                <a:effectLst/>
                <a:latin typeface="Helvetica Neue" charset="0"/>
              </a:rPr>
              <a:t>crista </a:t>
            </a:r>
            <a:r>
              <a:rPr lang="en-US" sz="2000" b="0" i="1" dirty="0" err="1" smtClean="0">
                <a:solidFill>
                  <a:srgbClr val="333333"/>
                </a:solidFill>
                <a:effectLst/>
                <a:latin typeface="Helvetica Neue" charset="0"/>
              </a:rPr>
              <a:t>iliaca</a:t>
            </a:r>
            <a:endParaRPr lang="en-US" sz="2000" b="0" i="0" dirty="0" smtClean="0">
              <a:solidFill>
                <a:srgbClr val="333333"/>
              </a:solidFill>
              <a:effectLst/>
              <a:latin typeface="Helvetica Neue" charset="0"/>
            </a:endParaRPr>
          </a:p>
          <a:p>
            <a:r>
              <a:rPr lang="en-US" sz="2000" b="0" i="0" dirty="0" err="1" smtClean="0">
                <a:solidFill>
                  <a:srgbClr val="191919"/>
                </a:solidFill>
                <a:effectLst/>
                <a:latin typeface="Roboto Condensed" charset="0"/>
              </a:rPr>
              <a:t>Pab</a:t>
            </a:r>
            <a:r>
              <a:rPr lang="en-US" sz="2000" b="0" i="0" dirty="0" smtClean="0">
                <a:solidFill>
                  <a:srgbClr val="191919"/>
                </a:solidFill>
                <a:effectLst/>
                <a:latin typeface="Roboto Condensed" charset="0"/>
              </a:rPr>
              <a:t>.</a:t>
            </a:r>
          </a:p>
          <a:p>
            <a:pPr>
              <a:buFont typeface="Arial" charset="0"/>
              <a:buChar char="•"/>
            </a:pPr>
            <a:r>
              <a:rPr lang="en-US" sz="2000" b="0" i="0" dirty="0" smtClean="0">
                <a:solidFill>
                  <a:srgbClr val="333333"/>
                </a:solidFill>
                <a:effectLst/>
                <a:latin typeface="Helvetica Neue" charset="0"/>
              </a:rPr>
              <a:t>XII </a:t>
            </a:r>
            <a:r>
              <a:rPr lang="en-US" sz="2000" b="0" i="0" dirty="0" err="1" smtClean="0">
                <a:solidFill>
                  <a:srgbClr val="333333"/>
                </a:solidFill>
                <a:effectLst/>
                <a:latin typeface="Helvetica Neue" charset="0"/>
              </a:rPr>
              <a:t>šonkaulis</a:t>
            </a:r>
            <a:r>
              <a:rPr lang="en-US" sz="2000" b="0" i="0" dirty="0" smtClean="0">
                <a:solidFill>
                  <a:srgbClr val="333333"/>
                </a:solidFill>
                <a:effectLst/>
                <a:latin typeface="Helvetica Neue" charset="0"/>
              </a:rPr>
              <a:t> – costa XIIL1-L4 </a:t>
            </a:r>
            <a:r>
              <a:rPr lang="en-US" sz="2000" b="0" i="0" dirty="0" err="1" smtClean="0">
                <a:solidFill>
                  <a:srgbClr val="333333"/>
                </a:solidFill>
                <a:effectLst/>
                <a:latin typeface="Helvetica Neue" charset="0"/>
              </a:rPr>
              <a:t>juosmens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slankstelių</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skersinės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ataugos</a:t>
            </a:r>
            <a:r>
              <a:rPr lang="en-US" sz="2000" b="0" i="0" dirty="0" smtClean="0">
                <a:solidFill>
                  <a:srgbClr val="333333"/>
                </a:solidFill>
                <a:effectLst/>
                <a:latin typeface="Helvetica Neue" charset="0"/>
              </a:rPr>
              <a:t> – </a:t>
            </a:r>
            <a:r>
              <a:rPr lang="en-US" sz="2000" b="0" i="1" dirty="0" err="1" smtClean="0">
                <a:solidFill>
                  <a:srgbClr val="333333"/>
                </a:solidFill>
                <a:effectLst/>
                <a:latin typeface="Helvetica Neue" charset="0"/>
              </a:rPr>
              <a:t>processus</a:t>
            </a:r>
            <a:r>
              <a:rPr lang="en-US" sz="2000" b="0" i="1" dirty="0" smtClean="0">
                <a:solidFill>
                  <a:srgbClr val="333333"/>
                </a:solidFill>
                <a:effectLst/>
                <a:latin typeface="Helvetica Neue" charset="0"/>
              </a:rPr>
              <a:t> </a:t>
            </a:r>
            <a:r>
              <a:rPr lang="en-US" sz="2000" b="0" i="1" dirty="0" err="1" smtClean="0">
                <a:solidFill>
                  <a:srgbClr val="333333"/>
                </a:solidFill>
                <a:effectLst/>
                <a:latin typeface="Helvetica Neue" charset="0"/>
              </a:rPr>
              <a:t>transversi</a:t>
            </a:r>
            <a:r>
              <a:rPr lang="en-US" sz="2000" b="0" i="1" dirty="0" smtClean="0">
                <a:solidFill>
                  <a:srgbClr val="333333"/>
                </a:solidFill>
                <a:effectLst/>
                <a:latin typeface="Helvetica Neue" charset="0"/>
              </a:rPr>
              <a:t> </a:t>
            </a:r>
            <a:r>
              <a:rPr lang="en-US" sz="2000" b="0" i="1" dirty="0" err="1" smtClean="0">
                <a:solidFill>
                  <a:srgbClr val="333333"/>
                </a:solidFill>
                <a:effectLst/>
                <a:latin typeface="Helvetica Neue" charset="0"/>
              </a:rPr>
              <a:t>vertebrarum</a:t>
            </a:r>
            <a:r>
              <a:rPr lang="en-US" sz="2000" b="0" i="1" dirty="0" smtClean="0">
                <a:solidFill>
                  <a:srgbClr val="333333"/>
                </a:solidFill>
                <a:effectLst/>
                <a:latin typeface="Helvetica Neue" charset="0"/>
              </a:rPr>
              <a:t> </a:t>
            </a:r>
            <a:r>
              <a:rPr lang="en-US" sz="2000" b="0" i="1" dirty="0" err="1" smtClean="0">
                <a:solidFill>
                  <a:srgbClr val="333333"/>
                </a:solidFill>
                <a:effectLst/>
                <a:latin typeface="Helvetica Neue" charset="0"/>
              </a:rPr>
              <a:t>lumbalium</a:t>
            </a:r>
            <a:endParaRPr lang="en-US" sz="2000" b="0" i="0" dirty="0" smtClean="0">
              <a:solidFill>
                <a:srgbClr val="333333"/>
              </a:solidFill>
              <a:effectLst/>
              <a:latin typeface="Helvetica Neue" charset="0"/>
            </a:endParaRPr>
          </a:p>
          <a:p>
            <a:r>
              <a:rPr lang="en-US" sz="2000" b="0" i="0" dirty="0" err="1" smtClean="0">
                <a:solidFill>
                  <a:srgbClr val="191919"/>
                </a:solidFill>
                <a:effectLst/>
                <a:latin typeface="Roboto Condensed" charset="0"/>
              </a:rPr>
              <a:t>Inervacija</a:t>
            </a:r>
            <a:r>
              <a:rPr lang="en-US" sz="2000" dirty="0" smtClean="0">
                <a:solidFill>
                  <a:srgbClr val="191919"/>
                </a:solidFill>
                <a:latin typeface="Roboto Condensed" charset="0"/>
              </a:rPr>
              <a:t>- </a:t>
            </a:r>
            <a:r>
              <a:rPr lang="en-US" sz="2000" b="0" i="0" dirty="0" smtClean="0">
                <a:solidFill>
                  <a:srgbClr val="333333"/>
                </a:solidFill>
                <a:effectLst/>
                <a:latin typeface="Helvetica Neue" charset="0"/>
              </a:rPr>
              <a:t>T12 </a:t>
            </a:r>
            <a:r>
              <a:rPr lang="en-US" sz="2000" b="0" i="0" dirty="0" err="1" smtClean="0">
                <a:solidFill>
                  <a:srgbClr val="333333"/>
                </a:solidFill>
                <a:effectLst/>
                <a:latin typeface="Helvetica Neue" charset="0"/>
              </a:rPr>
              <a:t>ir</a:t>
            </a:r>
            <a:r>
              <a:rPr lang="en-US" sz="2000" b="0" i="0" dirty="0" smtClean="0">
                <a:solidFill>
                  <a:srgbClr val="333333"/>
                </a:solidFill>
                <a:effectLst/>
                <a:latin typeface="Helvetica Neue" charset="0"/>
              </a:rPr>
              <a:t> L1-L3 </a:t>
            </a:r>
            <a:r>
              <a:rPr lang="en-US" sz="2000" b="0" i="0" dirty="0" err="1" smtClean="0">
                <a:solidFill>
                  <a:srgbClr val="333333"/>
                </a:solidFill>
                <a:effectLst/>
                <a:latin typeface="Helvetica Neue" charset="0"/>
              </a:rPr>
              <a:t>juosmeninio</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rezginio</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raumeninės</a:t>
            </a:r>
            <a:r>
              <a:rPr lang="en-US" sz="2000" b="0" i="0" dirty="0" smtClean="0">
                <a:solidFill>
                  <a:srgbClr val="333333"/>
                </a:solidFill>
                <a:effectLst/>
                <a:latin typeface="Helvetica Neue" charset="0"/>
              </a:rPr>
              <a:t> </a:t>
            </a:r>
            <a:r>
              <a:rPr lang="en-US" sz="2000" b="0" i="0" dirty="0" err="1" smtClean="0">
                <a:solidFill>
                  <a:srgbClr val="333333"/>
                </a:solidFill>
                <a:effectLst/>
                <a:latin typeface="Helvetica Neue" charset="0"/>
              </a:rPr>
              <a:t>šakos</a:t>
            </a:r>
            <a:r>
              <a:rPr lang="en-US" sz="2000" b="0" i="0" dirty="0" smtClean="0">
                <a:solidFill>
                  <a:srgbClr val="333333"/>
                </a:solidFill>
                <a:effectLst/>
                <a:latin typeface="Helvetica Neue" charset="0"/>
              </a:rPr>
              <a:t> – </a:t>
            </a:r>
            <a:r>
              <a:rPr lang="en-US" sz="2000" b="0" i="1" dirty="0" smtClean="0">
                <a:solidFill>
                  <a:srgbClr val="333333"/>
                </a:solidFill>
                <a:effectLst/>
                <a:latin typeface="Helvetica Neue" charset="0"/>
              </a:rPr>
              <a:t>rami </a:t>
            </a:r>
            <a:r>
              <a:rPr lang="en-US" sz="2000" b="0" i="1" dirty="0" err="1" smtClean="0">
                <a:solidFill>
                  <a:srgbClr val="333333"/>
                </a:solidFill>
                <a:effectLst/>
                <a:latin typeface="Helvetica Neue" charset="0"/>
              </a:rPr>
              <a:t>musculares</a:t>
            </a:r>
            <a:r>
              <a:rPr lang="en-US" sz="2000" b="0" i="1" dirty="0" smtClean="0">
                <a:solidFill>
                  <a:srgbClr val="333333"/>
                </a:solidFill>
                <a:effectLst/>
                <a:latin typeface="Helvetica Neue" charset="0"/>
              </a:rPr>
              <a:t> plexus </a:t>
            </a:r>
            <a:r>
              <a:rPr lang="en-US" sz="2000" b="0" i="1" dirty="0" err="1" smtClean="0">
                <a:solidFill>
                  <a:srgbClr val="333333"/>
                </a:solidFill>
                <a:effectLst/>
                <a:latin typeface="Helvetica Neue" charset="0"/>
              </a:rPr>
              <a:t>lumbalis</a:t>
            </a:r>
            <a:endParaRPr lang="en-US" sz="2000" b="0" i="0" dirty="0" smtClean="0">
              <a:solidFill>
                <a:srgbClr val="333333"/>
              </a:solidFill>
              <a:effectLst/>
              <a:latin typeface="Helvetica Neue" charset="0"/>
            </a:endParaRPr>
          </a:p>
          <a:p>
            <a:endParaRPr lang="en-US" sz="2000" dirty="0"/>
          </a:p>
        </p:txBody>
      </p:sp>
      <p:pic>
        <p:nvPicPr>
          <p:cNvPr id="5" name="Content Placeholder 4"/>
          <p:cNvPicPr>
            <a:picLocks noGrp="1" noChangeAspect="1"/>
          </p:cNvPicPr>
          <p:nvPr>
            <p:ph sz="half" idx="2"/>
          </p:nvPr>
        </p:nvPicPr>
        <p:blipFill>
          <a:blip r:embed="rId2"/>
          <a:stretch>
            <a:fillRect/>
          </a:stretch>
        </p:blipFill>
        <p:spPr>
          <a:xfrm>
            <a:off x="5736921" y="203303"/>
            <a:ext cx="4223357" cy="4351338"/>
          </a:xfrm>
          <a:prstGeom prst="rect">
            <a:avLst/>
          </a:prstGeom>
        </p:spPr>
      </p:pic>
      <p:pic>
        <p:nvPicPr>
          <p:cNvPr id="6" name="Picture 5"/>
          <p:cNvPicPr>
            <a:picLocks noChangeAspect="1"/>
          </p:cNvPicPr>
          <p:nvPr/>
        </p:nvPicPr>
        <p:blipFill>
          <a:blip r:embed="rId3"/>
          <a:stretch>
            <a:fillRect/>
          </a:stretch>
        </p:blipFill>
        <p:spPr>
          <a:xfrm>
            <a:off x="8450825" y="2477729"/>
            <a:ext cx="4731773" cy="3923276"/>
          </a:xfrm>
          <a:prstGeom prst="rect">
            <a:avLst/>
          </a:prstGeom>
        </p:spPr>
      </p:pic>
    </p:spTree>
    <p:extLst>
      <p:ext uri="{BB962C8B-B14F-4D97-AF65-F5344CB8AC3E}">
        <p14:creationId xmlns:p14="http://schemas.microsoft.com/office/powerpoint/2010/main" val="1046351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365125"/>
            <a:ext cx="6061587" cy="490281"/>
          </a:xfrm>
        </p:spPr>
        <p:txBody>
          <a:bodyPr>
            <a:normAutofit fontScale="90000"/>
          </a:bodyPr>
          <a:lstStyle/>
          <a:p>
            <a:r>
              <a:rPr lang="en-US" dirty="0" err="1" smtClean="0"/>
              <a:t>Didysis</a:t>
            </a:r>
            <a:r>
              <a:rPr lang="en-US" dirty="0" smtClean="0"/>
              <a:t> </a:t>
            </a:r>
            <a:r>
              <a:rPr lang="en-US" dirty="0" err="1" smtClean="0"/>
              <a:t>juosmens</a:t>
            </a:r>
            <a:r>
              <a:rPr lang="en-US" dirty="0" smtClean="0"/>
              <a:t> </a:t>
            </a:r>
            <a:r>
              <a:rPr lang="en-US" dirty="0" err="1" smtClean="0"/>
              <a:t>raumuo</a:t>
            </a:r>
            <a:endParaRPr lang="en-US" dirty="0"/>
          </a:p>
        </p:txBody>
      </p:sp>
      <p:sp>
        <p:nvSpPr>
          <p:cNvPr id="3" name="Content Placeholder 2"/>
          <p:cNvSpPr>
            <a:spLocks noGrp="1"/>
          </p:cNvSpPr>
          <p:nvPr>
            <p:ph sz="half" idx="1"/>
          </p:nvPr>
        </p:nvSpPr>
        <p:spPr>
          <a:xfrm>
            <a:off x="176981" y="1076632"/>
            <a:ext cx="7492179" cy="5663381"/>
          </a:xfrm>
        </p:spPr>
        <p:txBody>
          <a:bodyPr>
            <a:normAutofit fontScale="92500" lnSpcReduction="20000"/>
          </a:bodyPr>
          <a:lstStyle/>
          <a:p>
            <a:pPr algn="just"/>
            <a:r>
              <a:rPr lang="en-GB" sz="2400" dirty="0" err="1"/>
              <a:t>ilgas</a:t>
            </a:r>
            <a:r>
              <a:rPr lang="en-GB" sz="2400" dirty="0"/>
              <a:t> </a:t>
            </a:r>
            <a:r>
              <a:rPr lang="en-GB" sz="2400" dirty="0" err="1"/>
              <a:t>verpstės</a:t>
            </a:r>
            <a:r>
              <a:rPr lang="en-GB" sz="2400" dirty="0"/>
              <a:t> </a:t>
            </a:r>
            <a:r>
              <a:rPr lang="en-GB" sz="2400" dirty="0" err="1"/>
              <a:t>formos</a:t>
            </a:r>
            <a:r>
              <a:rPr lang="en-GB" sz="2400" dirty="0"/>
              <a:t> </a:t>
            </a:r>
            <a:r>
              <a:rPr lang="en-GB" sz="2400" dirty="0" err="1" smtClean="0"/>
              <a:t>raumuo.Su</a:t>
            </a:r>
            <a:r>
              <a:rPr lang="en-GB" sz="2400" dirty="0" smtClean="0"/>
              <a:t> </a:t>
            </a:r>
            <a:r>
              <a:rPr lang="en-GB" sz="2400" dirty="0" err="1"/>
              <a:t>klubiniu</a:t>
            </a:r>
            <a:r>
              <a:rPr lang="en-GB" sz="2400" dirty="0"/>
              <a:t> </a:t>
            </a:r>
            <a:r>
              <a:rPr lang="en-GB" sz="2400" dirty="0" err="1"/>
              <a:t>raumeniu</a:t>
            </a:r>
            <a:r>
              <a:rPr lang="en-GB" sz="2400" dirty="0"/>
              <a:t> </a:t>
            </a:r>
            <a:r>
              <a:rPr lang="en-GB" sz="2400" dirty="0" err="1"/>
              <a:t>užpildo</a:t>
            </a:r>
            <a:r>
              <a:rPr lang="en-GB" sz="2400" dirty="0"/>
              <a:t> </a:t>
            </a:r>
            <a:r>
              <a:rPr lang="en-GB" sz="2400" dirty="0" err="1"/>
              <a:t>klubinę</a:t>
            </a:r>
            <a:r>
              <a:rPr lang="en-GB" sz="2400" dirty="0"/>
              <a:t> </a:t>
            </a:r>
            <a:r>
              <a:rPr lang="en-GB" sz="2400" dirty="0" err="1" smtClean="0"/>
              <a:t>duobę.Su</a:t>
            </a:r>
            <a:r>
              <a:rPr lang="en-GB" sz="2400" dirty="0" smtClean="0"/>
              <a:t> </a:t>
            </a:r>
            <a:r>
              <a:rPr lang="en-GB" sz="2400" dirty="0" err="1" smtClean="0"/>
              <a:t>klubiniu</a:t>
            </a:r>
            <a:r>
              <a:rPr lang="en-GB" sz="2400" dirty="0" smtClean="0"/>
              <a:t>, </a:t>
            </a:r>
            <a:r>
              <a:rPr lang="en-GB" sz="2400" dirty="0" err="1" smtClean="0"/>
              <a:t>mažuoju</a:t>
            </a:r>
            <a:r>
              <a:rPr lang="en-GB" sz="2400" dirty="0" smtClean="0"/>
              <a:t> </a:t>
            </a:r>
            <a:r>
              <a:rPr lang="en-GB" sz="2400" dirty="0" err="1"/>
              <a:t>juosmens</a:t>
            </a:r>
            <a:r>
              <a:rPr lang="en-GB" sz="2400" dirty="0"/>
              <a:t> </a:t>
            </a:r>
            <a:r>
              <a:rPr lang="en-GB" sz="2400" dirty="0" err="1" smtClean="0"/>
              <a:t>raum</a:t>
            </a:r>
            <a:r>
              <a:rPr lang="en-GB" sz="2400" dirty="0" smtClean="0"/>
              <a:t>. </a:t>
            </a:r>
            <a:r>
              <a:rPr lang="en-GB" sz="2400" dirty="0" err="1" smtClean="0"/>
              <a:t>laikomi</a:t>
            </a:r>
            <a:r>
              <a:rPr lang="en-GB" sz="2400" dirty="0" smtClean="0"/>
              <a:t> </a:t>
            </a:r>
            <a:r>
              <a:rPr lang="en-GB" sz="2400" dirty="0" err="1" smtClean="0"/>
              <a:t>vienu</a:t>
            </a:r>
            <a:r>
              <a:rPr lang="en-GB" sz="2400" dirty="0" smtClean="0"/>
              <a:t>–</a:t>
            </a:r>
            <a:r>
              <a:rPr lang="en-GB" sz="2400" dirty="0"/>
              <a:t> </a:t>
            </a:r>
            <a:r>
              <a:rPr lang="en-GB" sz="2400" i="1" dirty="0" err="1"/>
              <a:t>musculus</a:t>
            </a:r>
            <a:r>
              <a:rPr lang="en-GB" sz="2400" i="1" dirty="0"/>
              <a:t> iliopsoas</a:t>
            </a:r>
            <a:r>
              <a:rPr lang="en-GB" sz="2400" dirty="0"/>
              <a:t>. </a:t>
            </a:r>
            <a:r>
              <a:rPr lang="en-GB" sz="2400" dirty="0" err="1"/>
              <a:t>D</a:t>
            </a:r>
            <a:r>
              <a:rPr lang="en-GB" sz="2400" dirty="0" err="1" smtClean="0"/>
              <a:t>ubens</a:t>
            </a:r>
            <a:r>
              <a:rPr lang="en-GB" sz="2400" dirty="0" smtClean="0"/>
              <a:t> </a:t>
            </a:r>
            <a:r>
              <a:rPr lang="en-GB" sz="2400" dirty="0" err="1"/>
              <a:t>ertmėje</a:t>
            </a:r>
            <a:r>
              <a:rPr lang="en-GB" sz="2400" dirty="0"/>
              <a:t> </a:t>
            </a:r>
            <a:r>
              <a:rPr lang="en-GB" sz="2400" dirty="0" err="1"/>
              <a:t>susijungia</a:t>
            </a:r>
            <a:r>
              <a:rPr lang="en-GB" sz="2400" dirty="0"/>
              <a:t> </a:t>
            </a:r>
            <a:r>
              <a:rPr lang="en-GB" sz="2400" dirty="0" err="1"/>
              <a:t>į</a:t>
            </a:r>
            <a:r>
              <a:rPr lang="en-GB" sz="2400" dirty="0"/>
              <a:t> </a:t>
            </a:r>
            <a:r>
              <a:rPr lang="en-GB" sz="2400" dirty="0" err="1"/>
              <a:t>vieną</a:t>
            </a:r>
            <a:r>
              <a:rPr lang="en-GB" sz="2400" dirty="0"/>
              <a:t> </a:t>
            </a:r>
            <a:r>
              <a:rPr lang="en-GB" sz="2400" dirty="0" err="1" smtClean="0"/>
              <a:t>raumenį</a:t>
            </a:r>
            <a:r>
              <a:rPr lang="en-GB" sz="2400" dirty="0" smtClean="0"/>
              <a:t>, </a:t>
            </a:r>
            <a:r>
              <a:rPr lang="en-GB" sz="2400" dirty="0" err="1" smtClean="0"/>
              <a:t>žemyn</a:t>
            </a:r>
            <a:r>
              <a:rPr lang="en-GB" sz="2400" dirty="0" smtClean="0"/>
              <a:t> </a:t>
            </a:r>
            <a:r>
              <a:rPr lang="en-GB" sz="2400" dirty="0" err="1" smtClean="0"/>
              <a:t>siaurėja</a:t>
            </a:r>
            <a:r>
              <a:rPr lang="en-GB" sz="2400" dirty="0" smtClean="0"/>
              <a:t>, </a:t>
            </a:r>
            <a:r>
              <a:rPr lang="en-GB" sz="2400" dirty="0" err="1"/>
              <a:t>prisitvirtina</a:t>
            </a:r>
            <a:r>
              <a:rPr lang="en-GB" sz="2400" dirty="0"/>
              <a:t> </a:t>
            </a:r>
            <a:r>
              <a:rPr lang="en-GB" sz="2400" dirty="0" err="1"/>
              <a:t>prie</a:t>
            </a:r>
            <a:r>
              <a:rPr lang="en-GB" sz="2400" dirty="0"/>
              <a:t> </a:t>
            </a:r>
            <a:r>
              <a:rPr lang="en-GB" sz="2400" dirty="0" err="1"/>
              <a:t>šlaunikaulio</a:t>
            </a:r>
            <a:r>
              <a:rPr lang="en-GB" sz="2400" dirty="0"/>
              <a:t>.</a:t>
            </a:r>
          </a:p>
          <a:p>
            <a:pPr lvl="0" algn="just"/>
            <a:r>
              <a:rPr lang="en-GB" sz="2400" b="1" dirty="0" err="1" smtClean="0"/>
              <a:t>Funkc</a:t>
            </a:r>
            <a:r>
              <a:rPr lang="en-GB" sz="2400" dirty="0" smtClean="0"/>
              <a:t>. </a:t>
            </a:r>
            <a:r>
              <a:rPr lang="en-GB" sz="2400" dirty="0" err="1" smtClean="0"/>
              <a:t>fiksavus</a:t>
            </a:r>
            <a:r>
              <a:rPr lang="en-GB" sz="2400" dirty="0" smtClean="0"/>
              <a:t> </a:t>
            </a:r>
            <a:r>
              <a:rPr lang="en-GB" sz="2400" dirty="0" err="1" smtClean="0"/>
              <a:t>liemenį</a:t>
            </a:r>
            <a:r>
              <a:rPr lang="en-GB" sz="2400" dirty="0" smtClean="0"/>
              <a:t> </a:t>
            </a:r>
            <a:r>
              <a:rPr lang="en-GB" sz="2400" dirty="0" err="1"/>
              <a:t>suka</a:t>
            </a:r>
            <a:r>
              <a:rPr lang="en-GB" sz="2400" dirty="0"/>
              <a:t> </a:t>
            </a:r>
            <a:r>
              <a:rPr lang="en-GB" sz="2400" dirty="0" err="1"/>
              <a:t>šlaunį</a:t>
            </a:r>
            <a:r>
              <a:rPr lang="en-GB" sz="2400" dirty="0"/>
              <a:t> </a:t>
            </a:r>
            <a:r>
              <a:rPr lang="en-GB" sz="2400" dirty="0" err="1"/>
              <a:t>į</a:t>
            </a:r>
            <a:r>
              <a:rPr lang="en-GB" sz="2400" dirty="0"/>
              <a:t> </a:t>
            </a:r>
            <a:r>
              <a:rPr lang="en-GB" sz="2400" dirty="0" err="1" smtClean="0"/>
              <a:t>išorę</a:t>
            </a:r>
            <a:r>
              <a:rPr lang="en-GB" sz="2400" dirty="0" smtClean="0"/>
              <a:t>. </a:t>
            </a:r>
            <a:r>
              <a:rPr lang="en-GB" sz="2400" dirty="0" err="1" smtClean="0"/>
              <a:t>fiksavus</a:t>
            </a:r>
            <a:r>
              <a:rPr lang="en-GB" sz="2400" dirty="0" smtClean="0"/>
              <a:t> </a:t>
            </a:r>
            <a:r>
              <a:rPr lang="en-GB" sz="2400" dirty="0" err="1" smtClean="0"/>
              <a:t>šlaunį</a:t>
            </a:r>
            <a:r>
              <a:rPr lang="en-GB" sz="2400" dirty="0" smtClean="0"/>
              <a:t> </a:t>
            </a:r>
            <a:r>
              <a:rPr lang="en-GB" sz="2400" dirty="0" err="1"/>
              <a:t>pakreipia</a:t>
            </a:r>
            <a:r>
              <a:rPr lang="en-GB" sz="2400" dirty="0"/>
              <a:t> </a:t>
            </a:r>
            <a:r>
              <a:rPr lang="en-GB" sz="2400" dirty="0" err="1"/>
              <a:t>dubenį</a:t>
            </a:r>
            <a:r>
              <a:rPr lang="en-GB" sz="2400" dirty="0"/>
              <a:t> </a:t>
            </a:r>
            <a:r>
              <a:rPr lang="en-GB" sz="2400" dirty="0" err="1" smtClean="0"/>
              <a:t>pirmyn</a:t>
            </a:r>
            <a:r>
              <a:rPr lang="mr-IN" sz="2400" dirty="0" smtClean="0"/>
              <a:t>…</a:t>
            </a:r>
            <a:r>
              <a:rPr lang="en-GB" sz="2400" dirty="0" err="1" smtClean="0"/>
              <a:t>fiksavus</a:t>
            </a:r>
            <a:r>
              <a:rPr lang="en-GB" sz="2400" dirty="0" smtClean="0"/>
              <a:t> </a:t>
            </a:r>
            <a:r>
              <a:rPr lang="en-GB" sz="2400" dirty="0" err="1" smtClean="0"/>
              <a:t>šlaunį</a:t>
            </a:r>
            <a:r>
              <a:rPr lang="en-GB" sz="2400" dirty="0" smtClean="0"/>
              <a:t>, </a:t>
            </a:r>
            <a:r>
              <a:rPr lang="en-GB" sz="2400" dirty="0" err="1"/>
              <a:t>veikdamas</a:t>
            </a:r>
            <a:r>
              <a:rPr lang="en-GB" sz="2400" dirty="0"/>
              <a:t> </a:t>
            </a:r>
            <a:r>
              <a:rPr lang="en-GB" sz="2400" dirty="0" err="1"/>
              <a:t>vienoje</a:t>
            </a:r>
            <a:r>
              <a:rPr lang="en-GB" sz="2400" dirty="0"/>
              <a:t> </a:t>
            </a:r>
            <a:r>
              <a:rPr lang="en-GB" sz="2400" dirty="0" err="1"/>
              <a:t>pusėje</a:t>
            </a:r>
            <a:r>
              <a:rPr lang="en-GB" sz="2400" dirty="0"/>
              <a:t> </a:t>
            </a:r>
            <a:r>
              <a:rPr lang="en-GB" sz="2400" dirty="0" err="1"/>
              <a:t>lenkia</a:t>
            </a:r>
            <a:r>
              <a:rPr lang="en-GB" sz="2400" dirty="0"/>
              <a:t> </a:t>
            </a:r>
            <a:r>
              <a:rPr lang="en-GB" sz="2400" dirty="0" err="1"/>
              <a:t>stuburą</a:t>
            </a:r>
            <a:r>
              <a:rPr lang="en-GB" sz="2400" dirty="0"/>
              <a:t> </a:t>
            </a:r>
            <a:r>
              <a:rPr lang="en-GB" sz="2400" dirty="0" err="1"/>
              <a:t>į</a:t>
            </a:r>
            <a:r>
              <a:rPr lang="en-GB" sz="2400" dirty="0"/>
              <a:t> </a:t>
            </a:r>
            <a:r>
              <a:rPr lang="en-GB" sz="2400" dirty="0" err="1"/>
              <a:t>savo</a:t>
            </a:r>
            <a:r>
              <a:rPr lang="en-GB" sz="2400" dirty="0"/>
              <a:t> </a:t>
            </a:r>
            <a:r>
              <a:rPr lang="en-GB" sz="2400" dirty="0" err="1"/>
              <a:t>šoną</a:t>
            </a:r>
            <a:r>
              <a:rPr lang="en-GB" sz="2400" dirty="0"/>
              <a:t> </a:t>
            </a:r>
            <a:r>
              <a:rPr lang="en-GB" sz="2400" dirty="0" err="1"/>
              <a:t>ir</a:t>
            </a:r>
            <a:r>
              <a:rPr lang="en-GB" sz="2400" dirty="0"/>
              <a:t> </a:t>
            </a:r>
            <a:r>
              <a:rPr lang="en-GB" sz="2400" dirty="0" err="1"/>
              <a:t>į</a:t>
            </a:r>
            <a:r>
              <a:rPr lang="en-GB" sz="2400" dirty="0"/>
              <a:t> </a:t>
            </a:r>
            <a:r>
              <a:rPr lang="en-GB" sz="2400" dirty="0" err="1" smtClean="0"/>
              <a:t>priekį</a:t>
            </a:r>
            <a:r>
              <a:rPr lang="en-GB" sz="2400" dirty="0" smtClean="0"/>
              <a:t>....</a:t>
            </a:r>
            <a:r>
              <a:rPr lang="en-GB" sz="2400" dirty="0" err="1" smtClean="0"/>
              <a:t>Veikdamas</a:t>
            </a:r>
            <a:r>
              <a:rPr lang="en-GB" sz="2400" dirty="0" smtClean="0"/>
              <a:t> </a:t>
            </a:r>
            <a:r>
              <a:rPr lang="en-GB" sz="2400" dirty="0" err="1" smtClean="0"/>
              <a:t>abipus</a:t>
            </a:r>
            <a:r>
              <a:rPr lang="en-GB" sz="2400" dirty="0" smtClean="0"/>
              <a:t> </a:t>
            </a:r>
            <a:r>
              <a:rPr lang="en-GB" sz="2400" dirty="0" err="1" smtClean="0"/>
              <a:t>sėdantis</a:t>
            </a:r>
            <a:r>
              <a:rPr lang="en-GB" sz="2400" dirty="0" smtClean="0"/>
              <a:t> </a:t>
            </a:r>
            <a:r>
              <a:rPr lang="en-GB" sz="2400" dirty="0" err="1" smtClean="0"/>
              <a:t>iš</a:t>
            </a:r>
            <a:r>
              <a:rPr lang="en-GB" sz="2400" dirty="0" smtClean="0"/>
              <a:t> </a:t>
            </a:r>
            <a:r>
              <a:rPr lang="en-GB" sz="2400" dirty="0" err="1" smtClean="0"/>
              <a:t>gulimos</a:t>
            </a:r>
            <a:r>
              <a:rPr lang="en-GB" sz="2400" dirty="0" smtClean="0"/>
              <a:t> </a:t>
            </a:r>
            <a:r>
              <a:rPr lang="en-GB" sz="2400" dirty="0" err="1" smtClean="0"/>
              <a:t>padėties</a:t>
            </a:r>
            <a:r>
              <a:rPr lang="en-GB" sz="2400" dirty="0" smtClean="0"/>
              <a:t> </a:t>
            </a:r>
            <a:r>
              <a:rPr lang="en-GB" sz="2400" dirty="0" err="1" smtClean="0"/>
              <a:t>lenkia</a:t>
            </a:r>
            <a:r>
              <a:rPr lang="en-GB" sz="2400" dirty="0" smtClean="0"/>
              <a:t> </a:t>
            </a:r>
            <a:r>
              <a:rPr lang="en-GB" sz="2400" dirty="0" err="1" smtClean="0"/>
              <a:t>liemenį</a:t>
            </a:r>
            <a:r>
              <a:rPr lang="en-GB" sz="2400" dirty="0" smtClean="0"/>
              <a:t>, o </a:t>
            </a:r>
            <a:r>
              <a:rPr lang="en-GB" sz="2400" dirty="0" err="1" smtClean="0"/>
              <a:t>stovint</a:t>
            </a:r>
            <a:r>
              <a:rPr lang="en-GB" sz="2400" dirty="0" smtClean="0"/>
              <a:t> </a:t>
            </a:r>
            <a:r>
              <a:rPr lang="en-GB" sz="2400" dirty="0" err="1" smtClean="0"/>
              <a:t>laiko</a:t>
            </a:r>
            <a:r>
              <a:rPr lang="en-GB" sz="2400" dirty="0" smtClean="0"/>
              <a:t> </a:t>
            </a:r>
            <a:r>
              <a:rPr lang="en-GB" sz="2400" dirty="0" err="1" smtClean="0"/>
              <a:t>stuburą</a:t>
            </a:r>
            <a:r>
              <a:rPr lang="en-GB" sz="2400" dirty="0" smtClean="0"/>
              <a:t> </a:t>
            </a:r>
            <a:r>
              <a:rPr lang="en-GB" sz="2400" dirty="0" err="1" smtClean="0"/>
              <a:t>bei</a:t>
            </a:r>
            <a:r>
              <a:rPr lang="en-GB" sz="2400" dirty="0" smtClean="0"/>
              <a:t> </a:t>
            </a:r>
            <a:r>
              <a:rPr lang="en-GB" sz="2400" dirty="0" err="1" smtClean="0"/>
              <a:t>dubenį</a:t>
            </a:r>
            <a:r>
              <a:rPr lang="en-GB" sz="2400" dirty="0" smtClean="0"/>
              <a:t> </a:t>
            </a:r>
            <a:r>
              <a:rPr lang="en-GB" sz="2400" dirty="0" err="1" smtClean="0"/>
              <a:t>virš</a:t>
            </a:r>
            <a:r>
              <a:rPr lang="en-GB" sz="2400" dirty="0" smtClean="0"/>
              <a:t> </a:t>
            </a:r>
            <a:r>
              <a:rPr lang="en-GB" sz="2400" dirty="0" err="1" smtClean="0"/>
              <a:t>šlaunų</a:t>
            </a:r>
            <a:r>
              <a:rPr lang="en-GB" sz="2400" dirty="0" smtClean="0"/>
              <a:t> </a:t>
            </a:r>
            <a:r>
              <a:rPr lang="en-GB" sz="2400" dirty="0" err="1" smtClean="0"/>
              <a:t>ir</a:t>
            </a:r>
            <a:r>
              <a:rPr lang="en-GB" sz="2400" dirty="0" smtClean="0"/>
              <a:t> </a:t>
            </a:r>
            <a:r>
              <a:rPr lang="en-GB" sz="2400" dirty="0" err="1" smtClean="0"/>
              <a:t>palaiko</a:t>
            </a:r>
            <a:r>
              <a:rPr lang="en-GB" sz="2400" dirty="0" smtClean="0"/>
              <a:t> </a:t>
            </a:r>
            <a:r>
              <a:rPr lang="en-GB" sz="2400" dirty="0" err="1" smtClean="0"/>
              <a:t>statmeną</a:t>
            </a:r>
            <a:r>
              <a:rPr lang="en-GB" sz="2400" dirty="0" smtClean="0"/>
              <a:t> </a:t>
            </a:r>
            <a:r>
              <a:rPr lang="en-GB" sz="2400" dirty="0" err="1" smtClean="0"/>
              <a:t>laikyseną</a:t>
            </a:r>
            <a:r>
              <a:rPr lang="en-GB" sz="2400" dirty="0" smtClean="0"/>
              <a:t> </a:t>
            </a:r>
            <a:r>
              <a:rPr lang="mr-IN" sz="2400" dirty="0" smtClean="0"/>
              <a:t>…</a:t>
            </a:r>
            <a:r>
              <a:rPr lang="lt-LT" sz="2400" dirty="0" smtClean="0"/>
              <a:t>.... </a:t>
            </a:r>
            <a:r>
              <a:rPr lang="en-GB" sz="2400" dirty="0" err="1" smtClean="0"/>
              <a:t>Tempia</a:t>
            </a:r>
            <a:r>
              <a:rPr lang="en-GB" sz="2400" dirty="0" smtClean="0"/>
              <a:t> </a:t>
            </a:r>
            <a:r>
              <a:rPr lang="en-GB" sz="2400" dirty="0" err="1"/>
              <a:t>juosmeninę</a:t>
            </a:r>
            <a:r>
              <a:rPr lang="en-GB" sz="2400" dirty="0"/>
              <a:t> </a:t>
            </a:r>
            <a:r>
              <a:rPr lang="en-GB" sz="2400" dirty="0" err="1"/>
              <a:t>stuburo</a:t>
            </a:r>
            <a:r>
              <a:rPr lang="en-GB" sz="2400" dirty="0"/>
              <a:t> </a:t>
            </a:r>
            <a:r>
              <a:rPr lang="en-GB" sz="2400" dirty="0" err="1"/>
              <a:t>dalį</a:t>
            </a:r>
            <a:r>
              <a:rPr lang="en-GB" sz="2400" dirty="0"/>
              <a:t> </a:t>
            </a:r>
            <a:r>
              <a:rPr lang="en-GB" sz="2400" dirty="0" err="1"/>
              <a:t>pirmyn</a:t>
            </a:r>
            <a:r>
              <a:rPr lang="en-GB" sz="2400" dirty="0"/>
              <a:t>, </a:t>
            </a:r>
            <a:r>
              <a:rPr lang="en-GB" sz="2400" dirty="0" err="1"/>
              <a:t>juosmens</a:t>
            </a:r>
            <a:r>
              <a:rPr lang="en-GB" sz="2400" dirty="0"/>
              <a:t> </a:t>
            </a:r>
            <a:r>
              <a:rPr lang="en-GB" sz="2400" dirty="0" err="1"/>
              <a:t>srityje</a:t>
            </a:r>
            <a:r>
              <a:rPr lang="en-GB" sz="2400" dirty="0"/>
              <a:t> </a:t>
            </a:r>
            <a:r>
              <a:rPr lang="en-GB" sz="2400" dirty="0" err="1"/>
              <a:t>sukelia</a:t>
            </a:r>
            <a:r>
              <a:rPr lang="en-GB" sz="2400" dirty="0"/>
              <a:t> </a:t>
            </a:r>
            <a:r>
              <a:rPr lang="en-GB" sz="2400" dirty="0" err="1"/>
              <a:t>stuburo</a:t>
            </a:r>
            <a:r>
              <a:rPr lang="en-GB" sz="2400" dirty="0"/>
              <a:t> </a:t>
            </a:r>
            <a:r>
              <a:rPr lang="en-GB" sz="2400" dirty="0" err="1"/>
              <a:t>išlinkimą</a:t>
            </a:r>
            <a:r>
              <a:rPr lang="en-GB" sz="2400" dirty="0"/>
              <a:t> (</a:t>
            </a:r>
            <a:r>
              <a:rPr lang="en-GB" sz="2400" dirty="0" err="1"/>
              <a:t>lordozę</a:t>
            </a:r>
            <a:r>
              <a:rPr lang="en-GB" sz="2400" dirty="0"/>
              <a:t>).</a:t>
            </a:r>
          </a:p>
          <a:p>
            <a:pPr lvl="0" algn="just"/>
            <a:r>
              <a:rPr lang="en-US" sz="2400" dirty="0" smtClean="0"/>
              <a:t>Pr.</a:t>
            </a:r>
            <a:r>
              <a:rPr lang="en-GB" sz="2400" dirty="0"/>
              <a:t> </a:t>
            </a:r>
            <a:r>
              <a:rPr lang="en-GB" sz="2400" dirty="0" err="1"/>
              <a:t>Paskutinio</a:t>
            </a:r>
            <a:r>
              <a:rPr lang="en-GB" sz="2400" dirty="0"/>
              <a:t> </a:t>
            </a:r>
            <a:r>
              <a:rPr lang="en-GB" sz="2400" dirty="0" err="1"/>
              <a:t>krūtinės</a:t>
            </a:r>
            <a:r>
              <a:rPr lang="en-GB" sz="2400" dirty="0"/>
              <a:t> </a:t>
            </a:r>
            <a:r>
              <a:rPr lang="en-GB" sz="2400" dirty="0" err="1"/>
              <a:t>slankstelio</a:t>
            </a:r>
            <a:r>
              <a:rPr lang="en-GB" sz="2400" dirty="0"/>
              <a:t> </a:t>
            </a:r>
            <a:r>
              <a:rPr lang="en-GB" sz="2400" dirty="0" err="1"/>
              <a:t>kūno</a:t>
            </a:r>
            <a:r>
              <a:rPr lang="en-GB" sz="2400" dirty="0"/>
              <a:t> </a:t>
            </a:r>
            <a:r>
              <a:rPr lang="en-GB" sz="2400" dirty="0" err="1"/>
              <a:t>šonai</a:t>
            </a:r>
            <a:r>
              <a:rPr lang="en-GB" sz="2400" dirty="0"/>
              <a:t> – </a:t>
            </a:r>
            <a:r>
              <a:rPr lang="en-GB" sz="2400" i="1" dirty="0"/>
              <a:t>corpus vertebrae </a:t>
            </a:r>
            <a:r>
              <a:rPr lang="en-GB" sz="2400" i="1" dirty="0" err="1"/>
              <a:t>thoracis</a:t>
            </a:r>
            <a:r>
              <a:rPr lang="en-GB" sz="2400" i="1" dirty="0"/>
              <a:t> </a:t>
            </a:r>
            <a:r>
              <a:rPr lang="en-GB" sz="2400" i="1" dirty="0" smtClean="0"/>
              <a:t>T12</a:t>
            </a:r>
            <a:r>
              <a:rPr lang="en-GB" sz="2400" dirty="0" smtClean="0"/>
              <a:t>      </a:t>
            </a:r>
            <a:r>
              <a:rPr lang="en-GB" sz="2400" dirty="0" err="1" smtClean="0"/>
              <a:t>Paskutinio</a:t>
            </a:r>
            <a:r>
              <a:rPr lang="en-GB" sz="2400" dirty="0" smtClean="0"/>
              <a:t> </a:t>
            </a:r>
            <a:r>
              <a:rPr lang="en-GB" sz="2400" dirty="0" err="1"/>
              <a:t>krūtinės</a:t>
            </a:r>
            <a:r>
              <a:rPr lang="en-GB" sz="2400" dirty="0"/>
              <a:t> </a:t>
            </a:r>
            <a:r>
              <a:rPr lang="en-GB" sz="2400" dirty="0" err="1"/>
              <a:t>slankstelio</a:t>
            </a:r>
            <a:r>
              <a:rPr lang="en-GB" sz="2400" dirty="0"/>
              <a:t> </a:t>
            </a:r>
            <a:r>
              <a:rPr lang="en-GB" sz="2400" dirty="0" err="1"/>
              <a:t>skersinės</a:t>
            </a:r>
            <a:r>
              <a:rPr lang="en-GB" sz="2400" dirty="0"/>
              <a:t> </a:t>
            </a:r>
            <a:r>
              <a:rPr lang="en-GB" sz="2400" dirty="0" err="1"/>
              <a:t>ataugos</a:t>
            </a:r>
            <a:r>
              <a:rPr lang="en-GB" sz="2400" dirty="0"/>
              <a:t> – </a:t>
            </a:r>
            <a:r>
              <a:rPr lang="en-GB" sz="2400" i="1" dirty="0" err="1"/>
              <a:t>processus</a:t>
            </a:r>
            <a:r>
              <a:rPr lang="en-GB" sz="2400" i="1" dirty="0"/>
              <a:t> transversus vertebrae </a:t>
            </a:r>
            <a:r>
              <a:rPr lang="en-GB" sz="2400" i="1" dirty="0" err="1"/>
              <a:t>thoracis</a:t>
            </a:r>
            <a:r>
              <a:rPr lang="en-GB" sz="2400" i="1" dirty="0"/>
              <a:t> </a:t>
            </a:r>
            <a:r>
              <a:rPr lang="en-GB" sz="2400" i="1" dirty="0" smtClean="0"/>
              <a:t>T12</a:t>
            </a:r>
            <a:r>
              <a:rPr lang="en-GB" sz="2400" dirty="0" smtClean="0"/>
              <a:t>.         </a:t>
            </a:r>
            <a:r>
              <a:rPr lang="en-GB" sz="2400" dirty="0" err="1" smtClean="0"/>
              <a:t>Visų</a:t>
            </a:r>
            <a:r>
              <a:rPr lang="en-GB" sz="2400" dirty="0" smtClean="0"/>
              <a:t> </a:t>
            </a:r>
            <a:r>
              <a:rPr lang="en-GB" sz="2400" dirty="0" err="1"/>
              <a:t>juosmens</a:t>
            </a:r>
            <a:r>
              <a:rPr lang="en-GB" sz="2400" dirty="0"/>
              <a:t> </a:t>
            </a:r>
            <a:r>
              <a:rPr lang="en-GB" sz="2400" dirty="0" err="1"/>
              <a:t>slankstelių</a:t>
            </a:r>
            <a:r>
              <a:rPr lang="en-GB" sz="2400" dirty="0"/>
              <a:t> </a:t>
            </a:r>
            <a:r>
              <a:rPr lang="en-GB" sz="2400" dirty="0" err="1"/>
              <a:t>kūnų</a:t>
            </a:r>
            <a:r>
              <a:rPr lang="en-GB" sz="2400" dirty="0"/>
              <a:t> </a:t>
            </a:r>
            <a:r>
              <a:rPr lang="en-GB" sz="2400" dirty="0" err="1"/>
              <a:t>šonai</a:t>
            </a:r>
            <a:r>
              <a:rPr lang="en-GB" sz="2400" dirty="0"/>
              <a:t> – </a:t>
            </a:r>
            <a:r>
              <a:rPr lang="en-GB" sz="2400" i="1" dirty="0"/>
              <a:t>corpora </a:t>
            </a:r>
            <a:r>
              <a:rPr lang="en-GB" sz="2400" i="1" dirty="0" err="1"/>
              <a:t>vertebrarum</a:t>
            </a:r>
            <a:r>
              <a:rPr lang="en-GB" sz="2400" i="1" dirty="0"/>
              <a:t> </a:t>
            </a:r>
            <a:r>
              <a:rPr lang="en-GB" sz="2400" i="1" dirty="0" err="1"/>
              <a:t>lumbalium</a:t>
            </a:r>
            <a:r>
              <a:rPr lang="en-GB" sz="2400" i="1" dirty="0"/>
              <a:t> </a:t>
            </a:r>
            <a:r>
              <a:rPr lang="en-GB" sz="2400" i="1" dirty="0" smtClean="0"/>
              <a:t>L1-L5</a:t>
            </a:r>
            <a:r>
              <a:rPr lang="en-GB" sz="2400" dirty="0" smtClean="0"/>
              <a:t>.      </a:t>
            </a:r>
            <a:r>
              <a:rPr lang="en-GB" sz="2400" dirty="0" err="1" smtClean="0"/>
              <a:t>Visų</a:t>
            </a:r>
            <a:r>
              <a:rPr lang="en-GB" sz="2400" dirty="0" smtClean="0"/>
              <a:t> </a:t>
            </a:r>
            <a:r>
              <a:rPr lang="en-GB" sz="2400" dirty="0" err="1"/>
              <a:t>juosmens</a:t>
            </a:r>
            <a:r>
              <a:rPr lang="en-GB" sz="2400" dirty="0"/>
              <a:t> </a:t>
            </a:r>
            <a:r>
              <a:rPr lang="en-GB" sz="2400" dirty="0" err="1"/>
              <a:t>slankstelių</a:t>
            </a:r>
            <a:r>
              <a:rPr lang="en-GB" sz="2400" dirty="0"/>
              <a:t> </a:t>
            </a:r>
            <a:r>
              <a:rPr lang="en-GB" sz="2400" dirty="0" err="1"/>
              <a:t>skersinės</a:t>
            </a:r>
            <a:r>
              <a:rPr lang="en-GB" sz="2400" dirty="0"/>
              <a:t> </a:t>
            </a:r>
            <a:r>
              <a:rPr lang="en-GB" sz="2400" dirty="0" err="1"/>
              <a:t>ataugos</a:t>
            </a:r>
            <a:r>
              <a:rPr lang="en-GB" sz="2400" dirty="0"/>
              <a:t> – </a:t>
            </a:r>
            <a:r>
              <a:rPr lang="en-GB" sz="2400" i="1" dirty="0" err="1"/>
              <a:t>processus</a:t>
            </a:r>
            <a:r>
              <a:rPr lang="en-GB" sz="2400" i="1" dirty="0"/>
              <a:t> </a:t>
            </a:r>
            <a:r>
              <a:rPr lang="en-GB" sz="2400" i="1" dirty="0" err="1"/>
              <a:t>transversi</a:t>
            </a:r>
            <a:r>
              <a:rPr lang="en-GB" sz="2400" i="1" dirty="0"/>
              <a:t> </a:t>
            </a:r>
            <a:r>
              <a:rPr lang="en-GB" sz="2400" i="1" dirty="0" err="1"/>
              <a:t>vertebrarum</a:t>
            </a:r>
            <a:r>
              <a:rPr lang="en-GB" sz="2400" i="1" dirty="0"/>
              <a:t> </a:t>
            </a:r>
            <a:r>
              <a:rPr lang="en-GB" sz="2400" i="1" dirty="0" err="1"/>
              <a:t>lumbalium</a:t>
            </a:r>
            <a:r>
              <a:rPr lang="en-GB" sz="2400" i="1" dirty="0"/>
              <a:t> L1-L5</a:t>
            </a:r>
            <a:endParaRPr lang="en-GB" sz="2400" dirty="0"/>
          </a:p>
          <a:p>
            <a:pPr algn="just"/>
            <a:r>
              <a:rPr lang="en-GB" sz="2400" b="1" dirty="0" err="1" smtClean="0"/>
              <a:t>Pab</a:t>
            </a:r>
            <a:r>
              <a:rPr lang="en-GB" sz="2400" b="1" dirty="0" smtClean="0"/>
              <a:t>. </a:t>
            </a:r>
            <a:r>
              <a:rPr lang="en-GB" sz="2400" dirty="0" err="1" smtClean="0"/>
              <a:t>Šlaunikaulio</a:t>
            </a:r>
            <a:r>
              <a:rPr lang="en-GB" sz="2400" dirty="0" smtClean="0"/>
              <a:t> </a:t>
            </a:r>
            <a:r>
              <a:rPr lang="en-GB" sz="2400" dirty="0" err="1"/>
              <a:t>mažasis</a:t>
            </a:r>
            <a:r>
              <a:rPr lang="en-GB" sz="2400" dirty="0"/>
              <a:t> </a:t>
            </a:r>
            <a:r>
              <a:rPr lang="en-GB" sz="2400" dirty="0" err="1"/>
              <a:t>gūbrys</a:t>
            </a:r>
            <a:r>
              <a:rPr lang="en-GB" sz="2400" dirty="0"/>
              <a:t> – </a:t>
            </a:r>
            <a:r>
              <a:rPr lang="en-GB" sz="2400" i="1" dirty="0"/>
              <a:t>trochanter minor </a:t>
            </a:r>
            <a:r>
              <a:rPr lang="en-GB" sz="2400" i="1" dirty="0" err="1"/>
              <a:t>femoris</a:t>
            </a:r>
            <a:endParaRPr lang="en-GB" sz="2400" dirty="0"/>
          </a:p>
          <a:p>
            <a:pPr algn="just"/>
            <a:r>
              <a:rPr lang="en-GB" sz="2400" dirty="0" err="1" smtClean="0"/>
              <a:t>Inervac</a:t>
            </a:r>
            <a:r>
              <a:rPr lang="en-GB" sz="2400" dirty="0" smtClean="0"/>
              <a:t>.</a:t>
            </a:r>
            <a:r>
              <a:rPr lang="en-GB" sz="2400" b="1" dirty="0" smtClean="0"/>
              <a:t> </a:t>
            </a:r>
            <a:r>
              <a:rPr lang="en-GB" sz="2400" dirty="0" smtClean="0"/>
              <a:t>L1-L3 </a:t>
            </a:r>
            <a:r>
              <a:rPr lang="en-GB" sz="2400" dirty="0" err="1"/>
              <a:t>juosmeninio</a:t>
            </a:r>
            <a:r>
              <a:rPr lang="en-GB" sz="2400" dirty="0"/>
              <a:t> </a:t>
            </a:r>
            <a:r>
              <a:rPr lang="en-GB" sz="2400" dirty="0" err="1"/>
              <a:t>rezginio</a:t>
            </a:r>
            <a:r>
              <a:rPr lang="en-GB" sz="2400" dirty="0"/>
              <a:t> </a:t>
            </a:r>
            <a:r>
              <a:rPr lang="en-GB" sz="2400" dirty="0" err="1"/>
              <a:t>priekinės</a:t>
            </a:r>
            <a:r>
              <a:rPr lang="en-GB" sz="2400" dirty="0"/>
              <a:t> </a:t>
            </a:r>
            <a:r>
              <a:rPr lang="en-GB" sz="2400" dirty="0" err="1"/>
              <a:t>šakos</a:t>
            </a:r>
            <a:r>
              <a:rPr lang="en-GB" sz="2400" dirty="0"/>
              <a:t> – </a:t>
            </a:r>
            <a:r>
              <a:rPr lang="en-GB" sz="2400" i="1" dirty="0"/>
              <a:t>rami </a:t>
            </a:r>
            <a:r>
              <a:rPr lang="en-GB" sz="2400" i="1" dirty="0" err="1"/>
              <a:t>ventrales</a:t>
            </a:r>
            <a:r>
              <a:rPr lang="en-GB" sz="2400" i="1" dirty="0"/>
              <a:t> plexus </a:t>
            </a:r>
            <a:r>
              <a:rPr lang="en-GB" sz="2400" i="1" dirty="0" err="1"/>
              <a:t>lumbalis</a:t>
            </a:r>
            <a:endParaRPr lang="en-GB" sz="2400" dirty="0"/>
          </a:p>
          <a:p>
            <a:endParaRPr lang="en-US" dirty="0"/>
          </a:p>
        </p:txBody>
      </p:sp>
      <p:pic>
        <p:nvPicPr>
          <p:cNvPr id="1030" name="Picture 6" descr="soasXmajo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16645" y="560439"/>
            <a:ext cx="4247535" cy="56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155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7496" y="365126"/>
            <a:ext cx="4466303" cy="593520"/>
          </a:xfrm>
        </p:spPr>
        <p:txBody>
          <a:bodyPr>
            <a:normAutofit fontScale="90000"/>
          </a:bodyPr>
          <a:lstStyle/>
          <a:p>
            <a:r>
              <a:rPr lang="en-US" dirty="0" err="1" smtClean="0"/>
              <a:t>Mažasis</a:t>
            </a:r>
            <a:r>
              <a:rPr lang="en-US" dirty="0" smtClean="0"/>
              <a:t> </a:t>
            </a:r>
            <a:r>
              <a:rPr lang="en-US" dirty="0" err="1" smtClean="0"/>
              <a:t>juosmens</a:t>
            </a:r>
            <a:r>
              <a:rPr lang="en-US" dirty="0" smtClean="0"/>
              <a:t>, </a:t>
            </a:r>
            <a:r>
              <a:rPr lang="en-US" dirty="0" err="1" smtClean="0"/>
              <a:t>Klubinis</a:t>
            </a:r>
            <a:r>
              <a:rPr lang="en-US" dirty="0" smtClean="0"/>
              <a:t> </a:t>
            </a:r>
            <a:r>
              <a:rPr lang="en-US" dirty="0" err="1" smtClean="0"/>
              <a:t>raumuo</a:t>
            </a:r>
            <a:endParaRPr lang="en-US" dirty="0"/>
          </a:p>
        </p:txBody>
      </p:sp>
      <p:pic>
        <p:nvPicPr>
          <p:cNvPr id="2052" name="Picture 4" descr="https://kineziterapija24.lt/wp-content/uploads/Musculus_psoas_minor.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76447" y="1690688"/>
            <a:ext cx="2655816"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221226" y="365126"/>
            <a:ext cx="6489290" cy="6301145"/>
          </a:xfrm>
        </p:spPr>
        <p:txBody>
          <a:bodyPr>
            <a:noAutofit/>
          </a:bodyPr>
          <a:lstStyle/>
          <a:p>
            <a:r>
              <a:rPr lang="en-US" sz="2000" dirty="0" err="1" smtClean="0"/>
              <a:t>F</a:t>
            </a:r>
            <a:r>
              <a:rPr lang="en-US" sz="2000" b="1" dirty="0" err="1" smtClean="0"/>
              <a:t>unkc</a:t>
            </a:r>
            <a:r>
              <a:rPr lang="en-US" sz="2000" dirty="0" smtClean="0"/>
              <a:t>.- </a:t>
            </a:r>
            <a:r>
              <a:rPr lang="en-US" sz="2000" dirty="0" err="1" smtClean="0"/>
              <a:t>Padeda</a:t>
            </a:r>
            <a:r>
              <a:rPr lang="en-US" sz="2000" dirty="0" smtClean="0"/>
              <a:t> </a:t>
            </a:r>
            <a:r>
              <a:rPr lang="en-US" sz="2000" dirty="0" err="1" smtClean="0"/>
              <a:t>didž</a:t>
            </a:r>
            <a:r>
              <a:rPr lang="en-US" sz="2000" dirty="0" smtClean="0"/>
              <a:t>. </a:t>
            </a:r>
            <a:r>
              <a:rPr lang="en-US" sz="2000" dirty="0" err="1"/>
              <a:t>juosmens</a:t>
            </a:r>
            <a:r>
              <a:rPr lang="en-US" sz="2000" dirty="0"/>
              <a:t> </a:t>
            </a:r>
            <a:r>
              <a:rPr lang="en-US" sz="2000" dirty="0" err="1"/>
              <a:t>raumeniui</a:t>
            </a:r>
            <a:r>
              <a:rPr lang="en-US" sz="2000" dirty="0"/>
              <a:t> </a:t>
            </a:r>
            <a:r>
              <a:rPr lang="en-US" sz="2000" dirty="0" err="1"/>
              <a:t>lenkti</a:t>
            </a:r>
            <a:r>
              <a:rPr lang="en-US" sz="2000" dirty="0"/>
              <a:t> </a:t>
            </a:r>
            <a:r>
              <a:rPr lang="en-US" sz="2000" dirty="0" err="1" smtClean="0"/>
              <a:t>liemenį</a:t>
            </a:r>
            <a:r>
              <a:rPr lang="en-US" sz="2000" dirty="0" smtClean="0"/>
              <a:t>. </a:t>
            </a:r>
            <a:r>
              <a:rPr lang="en-US" sz="2000" b="1" dirty="0" smtClean="0"/>
              <a:t>Pr</a:t>
            </a:r>
            <a:r>
              <a:rPr lang="en-US" sz="2000" dirty="0" smtClean="0"/>
              <a:t>.- T12 </a:t>
            </a:r>
            <a:r>
              <a:rPr lang="en-US" sz="2000" dirty="0" err="1"/>
              <a:t>krūtinės</a:t>
            </a:r>
            <a:r>
              <a:rPr lang="en-US" sz="2000" dirty="0"/>
              <a:t> </a:t>
            </a:r>
            <a:r>
              <a:rPr lang="en-US" sz="2000" dirty="0" err="1"/>
              <a:t>slankstelio</a:t>
            </a:r>
            <a:r>
              <a:rPr lang="en-US" sz="2000" dirty="0"/>
              <a:t> </a:t>
            </a:r>
            <a:r>
              <a:rPr lang="en-US" sz="2000" dirty="0" err="1"/>
              <a:t>kūnas</a:t>
            </a:r>
            <a:r>
              <a:rPr lang="en-US" sz="2000" dirty="0"/>
              <a:t> </a:t>
            </a:r>
            <a:r>
              <a:rPr lang="mr-IN" sz="2000" dirty="0" smtClean="0"/>
              <a:t>…</a:t>
            </a:r>
            <a:r>
              <a:rPr lang="lt-LT" sz="2000" dirty="0" smtClean="0"/>
              <a:t>.</a:t>
            </a:r>
            <a:r>
              <a:rPr lang="en-US" sz="2000" dirty="0" smtClean="0"/>
              <a:t>L1 </a:t>
            </a:r>
            <a:r>
              <a:rPr lang="en-US" sz="2000" dirty="0" err="1"/>
              <a:t>juosmens</a:t>
            </a:r>
            <a:r>
              <a:rPr lang="en-US" sz="2000" dirty="0"/>
              <a:t> </a:t>
            </a:r>
            <a:r>
              <a:rPr lang="en-US" sz="2000" dirty="0" err="1"/>
              <a:t>slankstelio</a:t>
            </a:r>
            <a:r>
              <a:rPr lang="en-US" sz="2000" dirty="0"/>
              <a:t> </a:t>
            </a:r>
            <a:r>
              <a:rPr lang="en-US" sz="2000" dirty="0" err="1"/>
              <a:t>kūnas</a:t>
            </a:r>
            <a:r>
              <a:rPr lang="en-US" sz="2000" dirty="0"/>
              <a:t>  </a:t>
            </a:r>
            <a:r>
              <a:rPr lang="en-US" sz="2000" dirty="0" smtClean="0"/>
              <a:t>                                                                   </a:t>
            </a:r>
            <a:r>
              <a:rPr lang="en-US" sz="2000" b="1" dirty="0" err="1" smtClean="0"/>
              <a:t>Pab</a:t>
            </a:r>
            <a:r>
              <a:rPr lang="en-US" sz="2000" dirty="0" smtClean="0"/>
              <a:t>. </a:t>
            </a:r>
            <a:r>
              <a:rPr lang="en-US" sz="2000" dirty="0" err="1" smtClean="0"/>
              <a:t>Gaktikaulio</a:t>
            </a:r>
            <a:r>
              <a:rPr lang="en-US" sz="2000" dirty="0" smtClean="0"/>
              <a:t> </a:t>
            </a:r>
            <a:r>
              <a:rPr lang="en-US" sz="2000" dirty="0" err="1"/>
              <a:t>skiauterinė</a:t>
            </a:r>
            <a:r>
              <a:rPr lang="en-US" sz="2000" dirty="0"/>
              <a:t> </a:t>
            </a:r>
            <a:r>
              <a:rPr lang="en-US" sz="2000" dirty="0" err="1"/>
              <a:t>linija</a:t>
            </a:r>
            <a:r>
              <a:rPr lang="en-US" sz="2000" dirty="0"/>
              <a:t> – </a:t>
            </a:r>
            <a:r>
              <a:rPr lang="en-US" sz="2000" i="1" dirty="0" err="1"/>
              <a:t>pecten</a:t>
            </a:r>
            <a:r>
              <a:rPr lang="en-US" sz="2000" i="1" dirty="0"/>
              <a:t> </a:t>
            </a:r>
            <a:r>
              <a:rPr lang="en-US" sz="2000" i="1" dirty="0" err="1"/>
              <a:t>ossis</a:t>
            </a:r>
            <a:r>
              <a:rPr lang="en-US" sz="2000" i="1" dirty="0"/>
              <a:t> </a:t>
            </a:r>
            <a:r>
              <a:rPr lang="en-US" sz="2000" i="1" dirty="0" smtClean="0"/>
              <a:t>pubis</a:t>
            </a:r>
            <a:r>
              <a:rPr lang="en-US" sz="2000" dirty="0" smtClean="0"/>
              <a:t> </a:t>
            </a:r>
            <a:r>
              <a:rPr lang="en-US" sz="2000" dirty="0" err="1" smtClean="0"/>
              <a:t>Klubinė</a:t>
            </a:r>
            <a:r>
              <a:rPr lang="en-US" sz="2000" dirty="0" smtClean="0"/>
              <a:t> </a:t>
            </a:r>
            <a:r>
              <a:rPr lang="en-US" sz="2000" dirty="0" err="1"/>
              <a:t>juosmens</a:t>
            </a:r>
            <a:r>
              <a:rPr lang="en-US" sz="2000" dirty="0"/>
              <a:t> </a:t>
            </a:r>
            <a:r>
              <a:rPr lang="en-US" sz="2000" dirty="0" err="1"/>
              <a:t>pakyla</a:t>
            </a:r>
            <a:r>
              <a:rPr lang="en-US" sz="2000" dirty="0"/>
              <a:t> – </a:t>
            </a:r>
            <a:r>
              <a:rPr lang="en-US" sz="2000" dirty="0" smtClean="0"/>
              <a:t>                                           </a:t>
            </a:r>
            <a:r>
              <a:rPr lang="en-US" sz="2000" b="1" dirty="0" err="1" smtClean="0"/>
              <a:t>Inervac</a:t>
            </a:r>
            <a:r>
              <a:rPr lang="en-US" sz="2000" b="1" dirty="0" smtClean="0"/>
              <a:t>. </a:t>
            </a:r>
            <a:r>
              <a:rPr lang="en-US" sz="2000" dirty="0" smtClean="0"/>
              <a:t>L2-L4 </a:t>
            </a:r>
            <a:r>
              <a:rPr lang="en-US" sz="2000" dirty="0" err="1"/>
              <a:t>juosmeninio</a:t>
            </a:r>
            <a:r>
              <a:rPr lang="en-US" sz="2000" dirty="0"/>
              <a:t> </a:t>
            </a:r>
            <a:r>
              <a:rPr lang="en-US" sz="2000" dirty="0" err="1"/>
              <a:t>rezginio</a:t>
            </a:r>
            <a:r>
              <a:rPr lang="en-US" sz="2000" dirty="0"/>
              <a:t> </a:t>
            </a:r>
            <a:r>
              <a:rPr lang="en-US" sz="2000" dirty="0" err="1"/>
              <a:t>raumeninės</a:t>
            </a:r>
            <a:r>
              <a:rPr lang="en-US" sz="2000" dirty="0"/>
              <a:t> </a:t>
            </a:r>
            <a:r>
              <a:rPr lang="en-US" sz="2000" dirty="0" err="1" smtClean="0"/>
              <a:t>šakos</a:t>
            </a:r>
            <a:endParaRPr lang="en-US" sz="2000" dirty="0" smtClean="0"/>
          </a:p>
          <a:p>
            <a:r>
              <a:rPr lang="en-US" sz="2000" b="1" dirty="0" err="1" smtClean="0"/>
              <a:t>Funkc</a:t>
            </a:r>
            <a:r>
              <a:rPr lang="en-US" sz="2000" dirty="0" smtClean="0"/>
              <a:t>. </a:t>
            </a:r>
            <a:r>
              <a:rPr lang="en-US" sz="2000" dirty="0" err="1" smtClean="0"/>
              <a:t>Padeda</a:t>
            </a:r>
            <a:r>
              <a:rPr lang="en-US" sz="2000" dirty="0" smtClean="0"/>
              <a:t> </a:t>
            </a:r>
            <a:r>
              <a:rPr lang="en-US" sz="2000" dirty="0" err="1"/>
              <a:t>lenkti</a:t>
            </a:r>
            <a:r>
              <a:rPr lang="en-US" sz="2000" dirty="0"/>
              <a:t> </a:t>
            </a:r>
            <a:r>
              <a:rPr lang="en-US" sz="2000" dirty="0" err="1"/>
              <a:t>šlaunį</a:t>
            </a:r>
            <a:r>
              <a:rPr lang="en-US" sz="2000" dirty="0"/>
              <a:t> </a:t>
            </a:r>
            <a:r>
              <a:rPr lang="en-US" sz="2000" dirty="0" err="1"/>
              <a:t>prie</a:t>
            </a:r>
            <a:r>
              <a:rPr lang="en-US" sz="2000" dirty="0"/>
              <a:t> </a:t>
            </a:r>
            <a:r>
              <a:rPr lang="en-US" sz="2000" dirty="0" err="1"/>
              <a:t>dubens</a:t>
            </a:r>
            <a:r>
              <a:rPr lang="en-US" sz="2000" dirty="0"/>
              <a:t>, </a:t>
            </a:r>
            <a:r>
              <a:rPr lang="en-US" sz="2000" dirty="0" err="1"/>
              <a:t>pritraukti</a:t>
            </a:r>
            <a:r>
              <a:rPr lang="en-US" sz="2000" dirty="0"/>
              <a:t> </a:t>
            </a:r>
            <a:r>
              <a:rPr lang="en-US" sz="2000" dirty="0" err="1"/>
              <a:t>atitrauktą</a:t>
            </a:r>
            <a:r>
              <a:rPr lang="en-US" sz="2000" dirty="0"/>
              <a:t> </a:t>
            </a:r>
            <a:r>
              <a:rPr lang="en-US" sz="2000" dirty="0" err="1"/>
              <a:t>šlaunį</a:t>
            </a:r>
            <a:r>
              <a:rPr lang="en-US" sz="2000" dirty="0"/>
              <a:t>, </a:t>
            </a:r>
            <a:r>
              <a:rPr lang="en-US" sz="2000" dirty="0" err="1"/>
              <a:t>sukti</a:t>
            </a:r>
            <a:r>
              <a:rPr lang="en-US" sz="2000" dirty="0"/>
              <a:t> </a:t>
            </a:r>
            <a:r>
              <a:rPr lang="en-US" sz="2000" dirty="0" err="1" smtClean="0"/>
              <a:t>į</a:t>
            </a:r>
            <a:r>
              <a:rPr lang="en-US" sz="2000" dirty="0" smtClean="0"/>
              <a:t> </a:t>
            </a:r>
            <a:r>
              <a:rPr lang="en-US" sz="2000" dirty="0" err="1" smtClean="0"/>
              <a:t>išorę</a:t>
            </a:r>
            <a:r>
              <a:rPr lang="en-US" sz="2000" dirty="0" smtClean="0"/>
              <a:t>.,  </a:t>
            </a:r>
            <a:r>
              <a:rPr lang="en-US" sz="2000" dirty="0" err="1" smtClean="0"/>
              <a:t>šlaunį</a:t>
            </a:r>
            <a:r>
              <a:rPr lang="en-US" sz="2000" dirty="0" smtClean="0"/>
              <a:t> </a:t>
            </a:r>
            <a:r>
              <a:rPr lang="en-US" sz="2000" dirty="0" err="1" smtClean="0"/>
              <a:t>fiksavus</a:t>
            </a:r>
            <a:r>
              <a:rPr lang="en-US" sz="2000" dirty="0" smtClean="0"/>
              <a:t>, </a:t>
            </a:r>
            <a:r>
              <a:rPr lang="en-US" sz="2000" dirty="0" err="1"/>
              <a:t>veikdamas</a:t>
            </a:r>
            <a:r>
              <a:rPr lang="en-US" sz="2000" dirty="0"/>
              <a:t> </a:t>
            </a:r>
            <a:r>
              <a:rPr lang="en-US" sz="2000" dirty="0" err="1"/>
              <a:t>vienoje</a:t>
            </a:r>
            <a:r>
              <a:rPr lang="en-US" sz="2000" dirty="0"/>
              <a:t> </a:t>
            </a:r>
            <a:r>
              <a:rPr lang="en-US" sz="2000" dirty="0" err="1"/>
              <a:t>pusėje</a:t>
            </a:r>
            <a:r>
              <a:rPr lang="en-US" sz="2000" dirty="0"/>
              <a:t> </a:t>
            </a:r>
            <a:r>
              <a:rPr lang="en-US" sz="2000" dirty="0" err="1"/>
              <a:t>suka</a:t>
            </a:r>
            <a:r>
              <a:rPr lang="en-US" sz="2000" dirty="0"/>
              <a:t> </a:t>
            </a:r>
            <a:r>
              <a:rPr lang="en-US" sz="2000" dirty="0" err="1"/>
              <a:t>dubenį</a:t>
            </a:r>
            <a:r>
              <a:rPr lang="en-US" sz="2000" dirty="0"/>
              <a:t> </a:t>
            </a:r>
            <a:r>
              <a:rPr lang="en-US" sz="2000" dirty="0" err="1"/>
              <a:t>į</a:t>
            </a:r>
            <a:r>
              <a:rPr lang="en-US" sz="2000" dirty="0"/>
              <a:t> </a:t>
            </a:r>
            <a:r>
              <a:rPr lang="en-US" sz="2000" dirty="0" err="1"/>
              <a:t>priešingą</a:t>
            </a:r>
            <a:r>
              <a:rPr lang="en-US" sz="2000" dirty="0"/>
              <a:t> </a:t>
            </a:r>
            <a:r>
              <a:rPr lang="en-US" sz="2000" dirty="0" err="1"/>
              <a:t>pusę</a:t>
            </a:r>
            <a:r>
              <a:rPr lang="en-US" sz="2000" dirty="0"/>
              <a:t>, o </a:t>
            </a:r>
            <a:r>
              <a:rPr lang="en-US" sz="2000" dirty="0" err="1"/>
              <a:t>veikdamas</a:t>
            </a:r>
            <a:r>
              <a:rPr lang="en-US" sz="2000" dirty="0"/>
              <a:t> </a:t>
            </a:r>
            <a:r>
              <a:rPr lang="en-US" sz="2000" dirty="0" err="1"/>
              <a:t>abipus</a:t>
            </a:r>
            <a:r>
              <a:rPr lang="en-US" sz="2000" dirty="0"/>
              <a:t> </a:t>
            </a:r>
            <a:r>
              <a:rPr lang="en-US" sz="2000" dirty="0" err="1"/>
              <a:t>lenkia</a:t>
            </a:r>
            <a:r>
              <a:rPr lang="en-US" sz="2000" dirty="0"/>
              <a:t> </a:t>
            </a:r>
            <a:r>
              <a:rPr lang="en-US" sz="2000" dirty="0" err="1"/>
              <a:t>liemenį</a:t>
            </a:r>
            <a:r>
              <a:rPr lang="en-US" sz="2000" dirty="0"/>
              <a:t> </a:t>
            </a:r>
            <a:r>
              <a:rPr lang="en-US" sz="2000" dirty="0" err="1"/>
              <a:t>ir</a:t>
            </a:r>
            <a:r>
              <a:rPr lang="en-US" sz="2000" dirty="0"/>
              <a:t> </a:t>
            </a:r>
            <a:r>
              <a:rPr lang="en-US" sz="2000" dirty="0" err="1"/>
              <a:t>dubenį</a:t>
            </a:r>
            <a:r>
              <a:rPr lang="en-US" sz="2000" dirty="0"/>
              <a:t> (</a:t>
            </a:r>
            <a:r>
              <a:rPr lang="en-US" sz="2000" dirty="0" err="1"/>
              <a:t>pvz</a:t>
            </a:r>
            <a:r>
              <a:rPr lang="en-US" sz="2000" dirty="0"/>
              <a:t>, </a:t>
            </a:r>
            <a:r>
              <a:rPr lang="en-US" sz="2000" dirty="0" err="1"/>
              <a:t>sėdantis</a:t>
            </a:r>
            <a:r>
              <a:rPr lang="en-US" sz="2000" dirty="0"/>
              <a:t> </a:t>
            </a:r>
            <a:r>
              <a:rPr lang="en-US" sz="2000" dirty="0" err="1"/>
              <a:t>iš</a:t>
            </a:r>
            <a:r>
              <a:rPr lang="en-US" sz="2000" dirty="0"/>
              <a:t> </a:t>
            </a:r>
            <a:r>
              <a:rPr lang="en-US" sz="2000" dirty="0" err="1"/>
              <a:t>gulimos</a:t>
            </a:r>
            <a:r>
              <a:rPr lang="en-US" sz="2000" dirty="0"/>
              <a:t> </a:t>
            </a:r>
            <a:r>
              <a:rPr lang="en-US" sz="2000" dirty="0" err="1"/>
              <a:t>padėties</a:t>
            </a:r>
            <a:r>
              <a:rPr lang="en-US" sz="2000" dirty="0" smtClean="0"/>
              <a:t>)</a:t>
            </a:r>
            <a:r>
              <a:rPr lang="mr-IN" sz="2000" dirty="0" smtClean="0"/>
              <a:t>…</a:t>
            </a:r>
            <a:r>
              <a:rPr lang="lt-LT" sz="2000" dirty="0" smtClean="0"/>
              <a:t>.. </a:t>
            </a:r>
            <a:r>
              <a:rPr lang="en-US" sz="2000" dirty="0" err="1" smtClean="0"/>
              <a:t>Veikdami</a:t>
            </a:r>
            <a:r>
              <a:rPr lang="en-US" sz="2000" dirty="0" smtClean="0"/>
              <a:t> </a:t>
            </a:r>
            <a:r>
              <a:rPr lang="en-US" sz="2000" dirty="0" err="1"/>
              <a:t>abipus</a:t>
            </a:r>
            <a:r>
              <a:rPr lang="en-US" sz="2000" dirty="0"/>
              <a:t> </a:t>
            </a:r>
            <a:r>
              <a:rPr lang="en-US" sz="2000" dirty="0" err="1"/>
              <a:t>kartu</a:t>
            </a:r>
            <a:r>
              <a:rPr lang="en-US" sz="2000" dirty="0"/>
              <a:t> </a:t>
            </a:r>
            <a:r>
              <a:rPr lang="en-US" sz="2000" dirty="0" err="1"/>
              <a:t>su</a:t>
            </a:r>
            <a:r>
              <a:rPr lang="en-US" sz="2000" dirty="0"/>
              <a:t> </a:t>
            </a:r>
            <a:r>
              <a:rPr lang="en-US" sz="2000" dirty="0" err="1"/>
              <a:t>didžiuoju</a:t>
            </a:r>
            <a:r>
              <a:rPr lang="en-US" sz="2000" dirty="0"/>
              <a:t> </a:t>
            </a:r>
            <a:r>
              <a:rPr lang="en-US" sz="2000" dirty="0" err="1"/>
              <a:t>juosmens</a:t>
            </a:r>
            <a:r>
              <a:rPr lang="en-US" sz="2000" dirty="0"/>
              <a:t> </a:t>
            </a:r>
            <a:r>
              <a:rPr lang="en-US" sz="2000" dirty="0" err="1"/>
              <a:t>raumeniu</a:t>
            </a:r>
            <a:r>
              <a:rPr lang="en-US" sz="2000" dirty="0"/>
              <a:t> </a:t>
            </a:r>
            <a:r>
              <a:rPr lang="en-US" sz="2000" dirty="0" err="1"/>
              <a:t>laiko</a:t>
            </a:r>
            <a:r>
              <a:rPr lang="en-US" sz="2000" dirty="0"/>
              <a:t> </a:t>
            </a:r>
            <a:r>
              <a:rPr lang="en-US" sz="2000" dirty="0" err="1"/>
              <a:t>stuburą</a:t>
            </a:r>
            <a:r>
              <a:rPr lang="en-US" sz="2000" dirty="0"/>
              <a:t> </a:t>
            </a:r>
            <a:r>
              <a:rPr lang="en-US" sz="2000" dirty="0" err="1"/>
              <a:t>ir</a:t>
            </a:r>
            <a:r>
              <a:rPr lang="en-US" sz="2000" dirty="0"/>
              <a:t> </a:t>
            </a:r>
            <a:r>
              <a:rPr lang="en-US" sz="2000" dirty="0" err="1"/>
              <a:t>dubenį</a:t>
            </a:r>
            <a:r>
              <a:rPr lang="en-US" sz="2000" dirty="0"/>
              <a:t> </a:t>
            </a:r>
            <a:r>
              <a:rPr lang="en-US" sz="2000" dirty="0" err="1"/>
              <a:t>virš</a:t>
            </a:r>
            <a:r>
              <a:rPr lang="en-US" sz="2000" dirty="0"/>
              <a:t> </a:t>
            </a:r>
            <a:r>
              <a:rPr lang="en-US" sz="2000" dirty="0" err="1"/>
              <a:t>šlaunų</a:t>
            </a:r>
            <a:r>
              <a:rPr lang="en-US" sz="2000" dirty="0"/>
              <a:t> </a:t>
            </a:r>
            <a:r>
              <a:rPr lang="en-US" sz="2000" dirty="0" err="1"/>
              <a:t>ir</a:t>
            </a:r>
            <a:r>
              <a:rPr lang="en-US" sz="2000" dirty="0"/>
              <a:t> </a:t>
            </a:r>
            <a:r>
              <a:rPr lang="en-US" sz="2000" dirty="0" err="1"/>
              <a:t>padeda</a:t>
            </a:r>
            <a:r>
              <a:rPr lang="en-US" sz="2000" dirty="0"/>
              <a:t> </a:t>
            </a:r>
            <a:r>
              <a:rPr lang="en-US" sz="2000" dirty="0" err="1"/>
              <a:t>palaikyti</a:t>
            </a:r>
            <a:r>
              <a:rPr lang="en-US" sz="2000" dirty="0"/>
              <a:t> </a:t>
            </a:r>
            <a:r>
              <a:rPr lang="en-US" sz="2000" dirty="0" err="1"/>
              <a:t>stačią</a:t>
            </a:r>
            <a:r>
              <a:rPr lang="en-US" sz="2000" dirty="0"/>
              <a:t> </a:t>
            </a:r>
            <a:r>
              <a:rPr lang="en-US" sz="2000" dirty="0" err="1" smtClean="0"/>
              <a:t>laikyseną</a:t>
            </a:r>
            <a:r>
              <a:rPr lang="en-US" sz="2000" dirty="0" smtClean="0"/>
              <a:t>.                                                         </a:t>
            </a:r>
            <a:r>
              <a:rPr lang="en-US" sz="2000" b="1" dirty="0" smtClean="0"/>
              <a:t>Pr. </a:t>
            </a:r>
            <a:r>
              <a:rPr lang="en-US" sz="2000" dirty="0" err="1" smtClean="0"/>
              <a:t>Klubinė</a:t>
            </a:r>
            <a:r>
              <a:rPr lang="en-US" sz="2000" dirty="0" smtClean="0"/>
              <a:t> </a:t>
            </a:r>
            <a:r>
              <a:rPr lang="en-US" sz="2000" dirty="0" err="1"/>
              <a:t>duobė</a:t>
            </a:r>
            <a:r>
              <a:rPr lang="en-US" sz="2000" dirty="0"/>
              <a:t> – </a:t>
            </a:r>
            <a:r>
              <a:rPr lang="en-US" sz="2000" i="1" dirty="0"/>
              <a:t>fossa </a:t>
            </a:r>
            <a:r>
              <a:rPr lang="en-US" sz="2000" i="1" dirty="0" err="1" smtClean="0"/>
              <a:t>iliaca</a:t>
            </a:r>
            <a:r>
              <a:rPr lang="en-US" sz="2000" i="1" dirty="0" smtClean="0"/>
              <a:t> </a:t>
            </a:r>
            <a:r>
              <a:rPr lang="mr-IN" sz="2000" i="1" dirty="0" smtClean="0"/>
              <a:t>…</a:t>
            </a:r>
            <a:r>
              <a:rPr lang="en-US" sz="2000" dirty="0" err="1" smtClean="0"/>
              <a:t>Kryžkaulio</a:t>
            </a:r>
            <a:r>
              <a:rPr lang="en-US" sz="2000" dirty="0" smtClean="0"/>
              <a:t> </a:t>
            </a:r>
            <a:r>
              <a:rPr lang="en-US" sz="2000" dirty="0" err="1"/>
              <a:t>dubeninis</a:t>
            </a:r>
            <a:r>
              <a:rPr lang="en-US" sz="2000" dirty="0"/>
              <a:t> </a:t>
            </a:r>
            <a:r>
              <a:rPr lang="en-US" sz="2000" dirty="0" err="1"/>
              <a:t>paviršius</a:t>
            </a:r>
            <a:r>
              <a:rPr lang="en-US" sz="2000" dirty="0"/>
              <a:t> – </a:t>
            </a:r>
            <a:r>
              <a:rPr lang="en-US" sz="2000" i="1" dirty="0"/>
              <a:t>facies </a:t>
            </a:r>
            <a:r>
              <a:rPr lang="en-US" sz="2000" i="1" dirty="0" err="1"/>
              <a:t>pelvina</a:t>
            </a:r>
            <a:r>
              <a:rPr lang="en-US" sz="2000" i="1" dirty="0"/>
              <a:t> </a:t>
            </a:r>
            <a:r>
              <a:rPr lang="en-US" sz="2000" i="1" dirty="0" err="1"/>
              <a:t>ossis</a:t>
            </a:r>
            <a:r>
              <a:rPr lang="en-US" sz="2000" i="1" dirty="0"/>
              <a:t> </a:t>
            </a:r>
            <a:r>
              <a:rPr lang="en-US" sz="2000" i="1" dirty="0" err="1" smtClean="0"/>
              <a:t>sacralis</a:t>
            </a:r>
            <a:r>
              <a:rPr lang="en-US" sz="2000" dirty="0" smtClean="0"/>
              <a:t>.                              </a:t>
            </a:r>
            <a:r>
              <a:rPr lang="en-US" sz="2000" b="1" dirty="0" err="1" smtClean="0"/>
              <a:t>Pab</a:t>
            </a:r>
            <a:r>
              <a:rPr lang="en-US" sz="2000" b="1" dirty="0" smtClean="0"/>
              <a:t>. </a:t>
            </a:r>
            <a:r>
              <a:rPr lang="en-US" sz="2000" dirty="0" err="1" smtClean="0"/>
              <a:t>Šlaunikaulio</a:t>
            </a:r>
            <a:r>
              <a:rPr lang="en-US" sz="2000" dirty="0" smtClean="0"/>
              <a:t> </a:t>
            </a:r>
            <a:r>
              <a:rPr lang="en-US" sz="2000" dirty="0" err="1"/>
              <a:t>mažasis</a:t>
            </a:r>
            <a:r>
              <a:rPr lang="en-US" sz="2000" dirty="0"/>
              <a:t> </a:t>
            </a:r>
            <a:r>
              <a:rPr lang="en-US" sz="2000" dirty="0" err="1"/>
              <a:t>gūbrys</a:t>
            </a:r>
            <a:r>
              <a:rPr lang="en-US" sz="2000" dirty="0"/>
              <a:t> – </a:t>
            </a:r>
            <a:r>
              <a:rPr lang="en-US" sz="2000" i="1" dirty="0"/>
              <a:t>trochanter minor </a:t>
            </a:r>
            <a:r>
              <a:rPr lang="en-US" sz="2000" i="1" dirty="0" err="1" smtClean="0"/>
              <a:t>femoris</a:t>
            </a:r>
            <a:r>
              <a:rPr lang="en-US" sz="2000" dirty="0" smtClean="0"/>
              <a:t>.                                                                               </a:t>
            </a:r>
            <a:r>
              <a:rPr lang="en-US" sz="2000" b="1" dirty="0" err="1" smtClean="0"/>
              <a:t>Inervac</a:t>
            </a:r>
            <a:r>
              <a:rPr lang="en-US" sz="2000" dirty="0" smtClean="0"/>
              <a:t>. </a:t>
            </a:r>
            <a:r>
              <a:rPr lang="en-US" sz="2000" dirty="0" err="1" smtClean="0"/>
              <a:t>Juosmeninio</a:t>
            </a:r>
            <a:r>
              <a:rPr lang="en-US" sz="2000" dirty="0" smtClean="0"/>
              <a:t> </a:t>
            </a:r>
            <a:r>
              <a:rPr lang="en-US" sz="2000" dirty="0" err="1"/>
              <a:t>rezginio</a:t>
            </a:r>
            <a:r>
              <a:rPr lang="en-US" sz="2000" dirty="0"/>
              <a:t> </a:t>
            </a:r>
            <a:r>
              <a:rPr lang="en-US" sz="2000" dirty="0" err="1"/>
              <a:t>raumeninės</a:t>
            </a:r>
            <a:r>
              <a:rPr lang="en-US" sz="2000" dirty="0"/>
              <a:t> </a:t>
            </a:r>
            <a:r>
              <a:rPr lang="en-US" sz="2000" dirty="0" err="1"/>
              <a:t>šakos</a:t>
            </a:r>
            <a:r>
              <a:rPr lang="en-US" sz="2000" dirty="0"/>
              <a:t> – </a:t>
            </a:r>
            <a:r>
              <a:rPr lang="en-US" sz="2000" i="1" dirty="0"/>
              <a:t>rami </a:t>
            </a:r>
            <a:r>
              <a:rPr lang="en-US" sz="2000" i="1" dirty="0" err="1"/>
              <a:t>musculares</a:t>
            </a:r>
            <a:r>
              <a:rPr lang="en-US" sz="2000" i="1" dirty="0"/>
              <a:t> plexus </a:t>
            </a:r>
            <a:r>
              <a:rPr lang="en-US" sz="2000" i="1" dirty="0" err="1" smtClean="0"/>
              <a:t>lumbalis</a:t>
            </a:r>
            <a:r>
              <a:rPr lang="en-US" sz="2000" dirty="0" smtClean="0"/>
              <a:t> L2-L4 </a:t>
            </a:r>
            <a:r>
              <a:rPr lang="en-US" sz="2000" dirty="0" err="1"/>
              <a:t>šlauninis</a:t>
            </a:r>
            <a:r>
              <a:rPr lang="en-US" sz="2000" dirty="0"/>
              <a:t> </a:t>
            </a:r>
            <a:r>
              <a:rPr lang="en-US" sz="2000" dirty="0" err="1"/>
              <a:t>nervas</a:t>
            </a:r>
            <a:r>
              <a:rPr lang="en-US" sz="2000" dirty="0"/>
              <a:t> – </a:t>
            </a:r>
            <a:r>
              <a:rPr lang="en-US" sz="2000" i="1" dirty="0" err="1"/>
              <a:t>nervus</a:t>
            </a:r>
            <a:r>
              <a:rPr lang="en-US" sz="2000" i="1" dirty="0"/>
              <a:t> </a:t>
            </a:r>
            <a:r>
              <a:rPr lang="en-US" sz="2000" i="1" dirty="0" err="1" smtClean="0"/>
              <a:t>femoralis</a:t>
            </a:r>
            <a:endParaRPr lang="en-US" sz="2000" dirty="0"/>
          </a:p>
        </p:txBody>
      </p:sp>
      <p:pic>
        <p:nvPicPr>
          <p:cNvPr id="2054" name="Picture 6" descr="liacu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34" y="2359742"/>
            <a:ext cx="2728453" cy="299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51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6426" y="365126"/>
            <a:ext cx="3817374" cy="947480"/>
          </a:xfrm>
        </p:spPr>
        <p:txBody>
          <a:bodyPr>
            <a:normAutofit fontScale="90000"/>
          </a:bodyPr>
          <a:lstStyle/>
          <a:p>
            <a:r>
              <a:rPr lang="en-US" dirty="0" err="1" smtClean="0"/>
              <a:t>Didysis</a:t>
            </a:r>
            <a:r>
              <a:rPr lang="en-US" dirty="0" smtClean="0"/>
              <a:t> </a:t>
            </a:r>
            <a:r>
              <a:rPr lang="en-US" dirty="0" err="1" smtClean="0"/>
              <a:t>sėdmens</a:t>
            </a:r>
            <a:r>
              <a:rPr lang="en-US" dirty="0" smtClean="0"/>
              <a:t> </a:t>
            </a:r>
            <a:r>
              <a:rPr lang="en-US" dirty="0" err="1" smtClean="0"/>
              <a:t>raumuo</a:t>
            </a:r>
            <a:endParaRPr lang="en-US" dirty="0"/>
          </a:p>
        </p:txBody>
      </p:sp>
      <p:sp>
        <p:nvSpPr>
          <p:cNvPr id="3" name="Content Placeholder 2"/>
          <p:cNvSpPr>
            <a:spLocks noGrp="1"/>
          </p:cNvSpPr>
          <p:nvPr>
            <p:ph sz="half" idx="1"/>
          </p:nvPr>
        </p:nvSpPr>
        <p:spPr>
          <a:xfrm>
            <a:off x="838200" y="0"/>
            <a:ext cx="6698226" cy="6176963"/>
          </a:xfrm>
        </p:spPr>
        <p:txBody>
          <a:bodyPr>
            <a:normAutofit lnSpcReduction="10000"/>
          </a:bodyPr>
          <a:lstStyle/>
          <a:p>
            <a:pPr lvl="0" algn="just"/>
            <a:r>
              <a:rPr lang="en-GB" sz="2200" dirty="0" err="1"/>
              <a:t>platus</a:t>
            </a:r>
            <a:r>
              <a:rPr lang="en-GB" sz="2200" dirty="0"/>
              <a:t>, </a:t>
            </a:r>
            <a:r>
              <a:rPr lang="en-GB" sz="2200" dirty="0" err="1"/>
              <a:t>storas</a:t>
            </a:r>
            <a:r>
              <a:rPr lang="en-GB" sz="2200" dirty="0"/>
              <a:t>, </a:t>
            </a:r>
            <a:r>
              <a:rPr lang="en-GB" sz="2200" dirty="0" err="1"/>
              <a:t>masyvus</a:t>
            </a:r>
            <a:r>
              <a:rPr lang="en-GB" sz="2200" dirty="0"/>
              <a:t>, </a:t>
            </a:r>
            <a:r>
              <a:rPr lang="en-GB" sz="2200" dirty="0" err="1"/>
              <a:t>keturkampės</a:t>
            </a:r>
            <a:r>
              <a:rPr lang="en-GB" sz="2200" dirty="0"/>
              <a:t> </a:t>
            </a:r>
            <a:r>
              <a:rPr lang="en-GB" sz="2200" dirty="0" err="1"/>
              <a:t>formos</a:t>
            </a:r>
            <a:r>
              <a:rPr lang="en-GB" sz="2200" dirty="0"/>
              <a:t> </a:t>
            </a:r>
            <a:r>
              <a:rPr lang="en-GB" sz="2200" dirty="0" err="1"/>
              <a:t>raumuo</a:t>
            </a:r>
            <a:r>
              <a:rPr lang="en-GB" sz="2200" dirty="0"/>
              <a:t>, </a:t>
            </a:r>
            <a:r>
              <a:rPr lang="en-GB" sz="2200" dirty="0" err="1"/>
              <a:t>apgaubiantis</a:t>
            </a:r>
            <a:r>
              <a:rPr lang="en-GB" sz="2200" dirty="0"/>
              <a:t> </a:t>
            </a:r>
            <a:r>
              <a:rPr lang="en-GB" sz="2200" dirty="0" err="1"/>
              <a:t>klubo</a:t>
            </a:r>
            <a:r>
              <a:rPr lang="en-GB" sz="2200" dirty="0"/>
              <a:t> </a:t>
            </a:r>
            <a:r>
              <a:rPr lang="en-GB" sz="2200" dirty="0" err="1"/>
              <a:t>sąnarį</a:t>
            </a:r>
            <a:r>
              <a:rPr lang="en-GB" sz="2200" dirty="0"/>
              <a:t>. </a:t>
            </a:r>
            <a:r>
              <a:rPr lang="en-GB" sz="2200" dirty="0" err="1"/>
              <a:t>lemia</a:t>
            </a:r>
            <a:r>
              <a:rPr lang="en-GB" sz="2200" dirty="0"/>
              <a:t> </a:t>
            </a:r>
            <a:r>
              <a:rPr lang="en-GB" sz="2200" dirty="0" err="1"/>
              <a:t>kūno</a:t>
            </a:r>
            <a:r>
              <a:rPr lang="en-GB" sz="2200" dirty="0"/>
              <a:t> </a:t>
            </a:r>
            <a:r>
              <a:rPr lang="en-GB" sz="2200" dirty="0" err="1"/>
              <a:t>sugebėjimą</a:t>
            </a:r>
            <a:r>
              <a:rPr lang="en-GB" sz="2200" dirty="0"/>
              <a:t> </a:t>
            </a:r>
            <a:r>
              <a:rPr lang="en-GB" sz="2200" dirty="0" err="1"/>
              <a:t>išlaikyti</a:t>
            </a:r>
            <a:r>
              <a:rPr lang="en-GB" sz="2200" dirty="0"/>
              <a:t> </a:t>
            </a:r>
            <a:r>
              <a:rPr lang="en-GB" sz="2200" dirty="0" err="1"/>
              <a:t>kūną</a:t>
            </a:r>
            <a:r>
              <a:rPr lang="en-GB" sz="2200" dirty="0"/>
              <a:t> </a:t>
            </a:r>
            <a:r>
              <a:rPr lang="en-GB" sz="2200" dirty="0" err="1"/>
              <a:t>stačią</a:t>
            </a:r>
            <a:r>
              <a:rPr lang="en-GB" sz="2200" dirty="0"/>
              <a:t>, </a:t>
            </a:r>
            <a:r>
              <a:rPr lang="en-GB" sz="2200" dirty="0" err="1"/>
              <a:t>laikoma</a:t>
            </a:r>
            <a:r>
              <a:rPr lang="en-GB" sz="2200" dirty="0"/>
              <a:t>, </a:t>
            </a:r>
            <a:r>
              <a:rPr lang="en-GB" sz="2200" dirty="0" err="1"/>
              <a:t>kad</a:t>
            </a:r>
            <a:r>
              <a:rPr lang="en-GB" sz="2200" dirty="0"/>
              <a:t> </a:t>
            </a:r>
            <a:r>
              <a:rPr lang="en-GB" sz="2200" dirty="0" err="1"/>
              <a:t>jis</a:t>
            </a:r>
            <a:r>
              <a:rPr lang="en-GB" sz="2200" dirty="0"/>
              <a:t> </a:t>
            </a:r>
            <a:r>
              <a:rPr lang="en-GB" sz="2200" dirty="0" err="1"/>
              <a:t>nusako</a:t>
            </a:r>
            <a:r>
              <a:rPr lang="en-GB" sz="2200" dirty="0"/>
              <a:t> </a:t>
            </a:r>
            <a:r>
              <a:rPr lang="en-GB" sz="2200" dirty="0" err="1"/>
              <a:t>žmogaus</a:t>
            </a:r>
            <a:r>
              <a:rPr lang="en-GB" sz="2200" dirty="0"/>
              <a:t> </a:t>
            </a:r>
            <a:r>
              <a:rPr lang="en-GB" sz="2200" dirty="0" err="1"/>
              <a:t>raumenų</a:t>
            </a:r>
            <a:r>
              <a:rPr lang="en-GB" sz="2200" dirty="0"/>
              <a:t> </a:t>
            </a:r>
            <a:r>
              <a:rPr lang="en-GB" sz="2200" dirty="0" err="1"/>
              <a:t>sistemos</a:t>
            </a:r>
            <a:r>
              <a:rPr lang="en-GB" sz="2200" dirty="0"/>
              <a:t> </a:t>
            </a:r>
            <a:r>
              <a:rPr lang="en-GB" sz="2200" dirty="0" err="1"/>
              <a:t>išsivystymą</a:t>
            </a:r>
            <a:r>
              <a:rPr lang="en-GB" sz="2200" dirty="0" smtClean="0"/>
              <a:t>.</a:t>
            </a:r>
          </a:p>
          <a:p>
            <a:pPr lvl="0" algn="just"/>
            <a:r>
              <a:rPr lang="en-GB" sz="2200" b="1" dirty="0" err="1" smtClean="0"/>
              <a:t>Funkc</a:t>
            </a:r>
            <a:r>
              <a:rPr lang="en-GB" sz="2200" b="1" dirty="0" smtClean="0"/>
              <a:t>.</a:t>
            </a:r>
            <a:r>
              <a:rPr lang="en-GB" sz="2200" b="1" dirty="0"/>
              <a:t> </a:t>
            </a:r>
            <a:r>
              <a:rPr lang="en-GB" sz="2200" dirty="0" err="1" smtClean="0"/>
              <a:t>fiksavus</a:t>
            </a:r>
            <a:r>
              <a:rPr lang="en-GB" sz="2200" dirty="0" smtClean="0"/>
              <a:t> </a:t>
            </a:r>
            <a:r>
              <a:rPr lang="en-GB" sz="2200" dirty="0" err="1" smtClean="0"/>
              <a:t>dubenį</a:t>
            </a:r>
            <a:r>
              <a:rPr lang="en-GB" sz="2200" dirty="0" smtClean="0"/>
              <a:t> </a:t>
            </a:r>
            <a:r>
              <a:rPr lang="en-GB" sz="2200" dirty="0" err="1"/>
              <a:t>tiesia</a:t>
            </a:r>
            <a:r>
              <a:rPr lang="en-GB" sz="2200" dirty="0"/>
              <a:t> </a:t>
            </a:r>
            <a:r>
              <a:rPr lang="en-GB" sz="2200" dirty="0" err="1" smtClean="0"/>
              <a:t>šlaunį</a:t>
            </a:r>
            <a:r>
              <a:rPr lang="en-GB" sz="2200" dirty="0" smtClean="0"/>
              <a:t>.   </a:t>
            </a:r>
            <a:r>
              <a:rPr lang="en-GB" sz="2200" dirty="0" err="1" smtClean="0"/>
              <a:t>fiksavus</a:t>
            </a:r>
            <a:r>
              <a:rPr lang="en-GB" sz="2200" dirty="0" smtClean="0"/>
              <a:t> </a:t>
            </a:r>
            <a:r>
              <a:rPr lang="en-GB" sz="2200" dirty="0" err="1" smtClean="0"/>
              <a:t>šlaunį</a:t>
            </a:r>
            <a:r>
              <a:rPr lang="en-GB" sz="2200" dirty="0" smtClean="0"/>
              <a:t> </a:t>
            </a:r>
            <a:r>
              <a:rPr lang="en-GB" sz="2200" dirty="0" err="1"/>
              <a:t>tiesia</a:t>
            </a:r>
            <a:r>
              <a:rPr lang="en-GB" sz="2200" dirty="0"/>
              <a:t> </a:t>
            </a:r>
            <a:r>
              <a:rPr lang="en-GB" sz="2200" dirty="0" err="1"/>
              <a:t>dubenį</a:t>
            </a:r>
            <a:r>
              <a:rPr lang="en-GB" sz="2200" dirty="0"/>
              <a:t> </a:t>
            </a:r>
            <a:r>
              <a:rPr lang="en-GB" sz="2200" dirty="0" err="1"/>
              <a:t>ir</a:t>
            </a:r>
            <a:r>
              <a:rPr lang="en-GB" sz="2200" dirty="0"/>
              <a:t> </a:t>
            </a:r>
            <a:r>
              <a:rPr lang="en-GB" sz="2200" dirty="0" err="1" smtClean="0"/>
              <a:t>liemenį</a:t>
            </a:r>
            <a:r>
              <a:rPr lang="en-GB" sz="2200" dirty="0" smtClean="0"/>
              <a:t>. </a:t>
            </a:r>
            <a:r>
              <a:rPr lang="en-GB" sz="2200" dirty="0" err="1" smtClean="0"/>
              <a:t>Neleidžia</a:t>
            </a:r>
            <a:r>
              <a:rPr lang="en-GB" sz="2200" dirty="0" smtClean="0"/>
              <a:t> </a:t>
            </a:r>
            <a:r>
              <a:rPr lang="en-GB" sz="2200" dirty="0" err="1"/>
              <a:t>dubeniui</a:t>
            </a:r>
            <a:r>
              <a:rPr lang="en-GB" sz="2200" dirty="0"/>
              <a:t> </a:t>
            </a:r>
            <a:r>
              <a:rPr lang="en-GB" sz="2200" dirty="0" err="1"/>
              <a:t>pasvirti</a:t>
            </a:r>
            <a:r>
              <a:rPr lang="en-GB" sz="2200" dirty="0"/>
              <a:t> </a:t>
            </a:r>
            <a:r>
              <a:rPr lang="en-GB" sz="2200" dirty="0" err="1"/>
              <a:t>laisvosios</a:t>
            </a:r>
            <a:r>
              <a:rPr lang="en-GB" sz="2200" dirty="0"/>
              <a:t> </a:t>
            </a:r>
            <a:r>
              <a:rPr lang="en-GB" sz="2200" dirty="0" err="1"/>
              <a:t>kojos</a:t>
            </a:r>
            <a:r>
              <a:rPr lang="en-GB" sz="2200" dirty="0"/>
              <a:t> </a:t>
            </a:r>
            <a:r>
              <a:rPr lang="en-GB" sz="2200" dirty="0" err="1"/>
              <a:t>pusėn</a:t>
            </a:r>
            <a:r>
              <a:rPr lang="en-GB" sz="2200" dirty="0"/>
              <a:t> (</a:t>
            </a:r>
            <a:r>
              <a:rPr lang="en-GB" sz="2200" dirty="0" err="1"/>
              <a:t>einant</a:t>
            </a:r>
            <a:r>
              <a:rPr lang="en-GB" sz="2200" dirty="0"/>
              <a:t>, </a:t>
            </a:r>
            <a:r>
              <a:rPr lang="en-GB" sz="2200" dirty="0" err="1"/>
              <a:t>bėgant</a:t>
            </a:r>
            <a:r>
              <a:rPr lang="en-GB" sz="2200" dirty="0"/>
              <a:t>, </a:t>
            </a:r>
            <a:r>
              <a:rPr lang="en-GB" sz="2200" dirty="0" err="1"/>
              <a:t>stovint</a:t>
            </a:r>
            <a:r>
              <a:rPr lang="en-GB" sz="2200" dirty="0"/>
              <a:t> ant </a:t>
            </a:r>
            <a:r>
              <a:rPr lang="en-GB" sz="2200" dirty="0" err="1"/>
              <a:t>vienos</a:t>
            </a:r>
            <a:r>
              <a:rPr lang="en-GB" sz="2200" dirty="0"/>
              <a:t> </a:t>
            </a:r>
            <a:r>
              <a:rPr lang="en-GB" sz="2200" dirty="0" err="1"/>
              <a:t>kojos</a:t>
            </a:r>
            <a:r>
              <a:rPr lang="en-GB" sz="2200" dirty="0" smtClean="0"/>
              <a:t>). </a:t>
            </a:r>
            <a:r>
              <a:rPr lang="en-GB" sz="2200" dirty="0" err="1" smtClean="0"/>
              <a:t>Palinkusį</a:t>
            </a:r>
            <a:r>
              <a:rPr lang="en-GB" sz="2200" dirty="0" smtClean="0"/>
              <a:t> </a:t>
            </a:r>
            <a:r>
              <a:rPr lang="en-GB" sz="2200" dirty="0" err="1"/>
              <a:t>liemenį</a:t>
            </a:r>
            <a:r>
              <a:rPr lang="en-GB" sz="2200" dirty="0"/>
              <a:t> </a:t>
            </a:r>
            <a:r>
              <a:rPr lang="en-GB" sz="2200" dirty="0" err="1"/>
              <a:t>sugrąžina</a:t>
            </a:r>
            <a:r>
              <a:rPr lang="en-GB" sz="2200" dirty="0"/>
              <a:t> </a:t>
            </a:r>
            <a:r>
              <a:rPr lang="en-GB" sz="2200" dirty="0" err="1"/>
              <a:t>į</a:t>
            </a:r>
            <a:r>
              <a:rPr lang="en-GB" sz="2200" dirty="0"/>
              <a:t> </a:t>
            </a:r>
            <a:r>
              <a:rPr lang="en-GB" sz="2200" dirty="0" err="1"/>
              <a:t>vertikalią</a:t>
            </a:r>
            <a:r>
              <a:rPr lang="en-GB" sz="2200" dirty="0"/>
              <a:t> </a:t>
            </a:r>
            <a:r>
              <a:rPr lang="en-GB" sz="2200" dirty="0" err="1"/>
              <a:t>padėtį</a:t>
            </a:r>
            <a:r>
              <a:rPr lang="en-GB" sz="2200" dirty="0"/>
              <a:t> </a:t>
            </a:r>
            <a:r>
              <a:rPr lang="en-GB" sz="2200" dirty="0" err="1"/>
              <a:t>ir</a:t>
            </a:r>
            <a:r>
              <a:rPr lang="en-GB" sz="2200" dirty="0"/>
              <a:t> </a:t>
            </a:r>
            <a:r>
              <a:rPr lang="en-GB" sz="2200" dirty="0" err="1"/>
              <a:t>neleidžia</a:t>
            </a:r>
            <a:r>
              <a:rPr lang="en-GB" sz="2200" dirty="0"/>
              <a:t> jam </a:t>
            </a:r>
            <a:r>
              <a:rPr lang="en-GB" sz="2200" dirty="0" err="1"/>
              <a:t>pernelyg</a:t>
            </a:r>
            <a:r>
              <a:rPr lang="en-GB" sz="2200" dirty="0"/>
              <a:t> </a:t>
            </a:r>
            <a:r>
              <a:rPr lang="en-GB" sz="2200" dirty="0" err="1"/>
              <a:t>pasvirti</a:t>
            </a:r>
            <a:r>
              <a:rPr lang="en-GB" sz="2200" dirty="0"/>
              <a:t> </a:t>
            </a:r>
            <a:r>
              <a:rPr lang="en-GB" sz="2200" dirty="0" err="1"/>
              <a:t>į</a:t>
            </a:r>
            <a:r>
              <a:rPr lang="en-GB" sz="2200" dirty="0"/>
              <a:t> </a:t>
            </a:r>
            <a:r>
              <a:rPr lang="en-GB" sz="2200" dirty="0" err="1" smtClean="0"/>
              <a:t>priekį</a:t>
            </a:r>
            <a:r>
              <a:rPr lang="en-GB" sz="2200" dirty="0" smtClean="0"/>
              <a:t>                                                                         </a:t>
            </a:r>
            <a:r>
              <a:rPr lang="en-GB" sz="2200" dirty="0" err="1" smtClean="0"/>
              <a:t>Apatinė</a:t>
            </a:r>
            <a:r>
              <a:rPr lang="en-GB" sz="2200" dirty="0" smtClean="0"/>
              <a:t> </a:t>
            </a:r>
            <a:r>
              <a:rPr lang="en-GB" sz="2200" dirty="0" err="1" smtClean="0"/>
              <a:t>dalis</a:t>
            </a:r>
            <a:r>
              <a:rPr lang="en-GB" sz="2200" dirty="0" smtClean="0"/>
              <a:t> </a:t>
            </a:r>
            <a:r>
              <a:rPr lang="en-GB" sz="2200" dirty="0" err="1"/>
              <a:t>pritraukia</a:t>
            </a:r>
            <a:r>
              <a:rPr lang="en-GB" sz="2200" dirty="0"/>
              <a:t> </a:t>
            </a:r>
            <a:r>
              <a:rPr lang="en-GB" sz="2200" dirty="0" err="1"/>
              <a:t>ir</a:t>
            </a:r>
            <a:r>
              <a:rPr lang="en-GB" sz="2200" dirty="0"/>
              <a:t> </a:t>
            </a:r>
            <a:r>
              <a:rPr lang="en-GB" sz="2200" dirty="0" err="1"/>
              <a:t>suka</a:t>
            </a:r>
            <a:r>
              <a:rPr lang="en-GB" sz="2200" dirty="0"/>
              <a:t> </a:t>
            </a:r>
            <a:r>
              <a:rPr lang="en-GB" sz="2200" dirty="0" err="1"/>
              <a:t>į</a:t>
            </a:r>
            <a:r>
              <a:rPr lang="en-GB" sz="2200" dirty="0"/>
              <a:t> </a:t>
            </a:r>
            <a:r>
              <a:rPr lang="en-GB" sz="2200" dirty="0" err="1"/>
              <a:t>išorę</a:t>
            </a:r>
            <a:r>
              <a:rPr lang="en-GB" sz="2200" dirty="0"/>
              <a:t> </a:t>
            </a:r>
            <a:r>
              <a:rPr lang="en-GB" sz="2200" dirty="0" err="1" smtClean="0"/>
              <a:t>šlaunį.Stovint</a:t>
            </a:r>
            <a:r>
              <a:rPr lang="en-GB" sz="2200" dirty="0" smtClean="0"/>
              <a:t> </a:t>
            </a:r>
            <a:r>
              <a:rPr lang="en-GB" sz="2200" dirty="0" err="1"/>
              <a:t>įtempia</a:t>
            </a:r>
            <a:r>
              <a:rPr lang="en-GB" sz="2200" dirty="0"/>
              <a:t> </a:t>
            </a:r>
            <a:r>
              <a:rPr lang="en-GB" sz="2200" dirty="0" err="1"/>
              <a:t>plačiąją</a:t>
            </a:r>
            <a:r>
              <a:rPr lang="en-GB" sz="2200" dirty="0"/>
              <a:t> </a:t>
            </a:r>
            <a:r>
              <a:rPr lang="en-GB" sz="2200" dirty="0" err="1"/>
              <a:t>šlaunies</a:t>
            </a:r>
            <a:r>
              <a:rPr lang="en-GB" sz="2200" dirty="0"/>
              <a:t> </a:t>
            </a:r>
            <a:r>
              <a:rPr lang="en-GB" sz="2200" dirty="0" err="1"/>
              <a:t>fasciją</a:t>
            </a:r>
            <a:r>
              <a:rPr lang="en-GB" sz="2200" dirty="0"/>
              <a:t>, </a:t>
            </a:r>
            <a:r>
              <a:rPr lang="en-GB" sz="2200" dirty="0" smtClean="0"/>
              <a:t> </a:t>
            </a:r>
            <a:r>
              <a:rPr lang="en-GB" sz="2200" dirty="0" err="1"/>
              <a:t>stabilizuodamas</a:t>
            </a:r>
            <a:r>
              <a:rPr lang="en-GB" sz="2200" dirty="0"/>
              <a:t> </a:t>
            </a:r>
            <a:r>
              <a:rPr lang="en-GB" sz="2200" dirty="0" err="1"/>
              <a:t>šlaunį</a:t>
            </a:r>
            <a:r>
              <a:rPr lang="en-GB" sz="2200" dirty="0"/>
              <a:t> </a:t>
            </a:r>
            <a:r>
              <a:rPr lang="en-GB" sz="2200" dirty="0" err="1"/>
              <a:t>virš</a:t>
            </a:r>
            <a:r>
              <a:rPr lang="en-GB" sz="2200" dirty="0"/>
              <a:t> </a:t>
            </a:r>
            <a:r>
              <a:rPr lang="en-GB" sz="2200" dirty="0" err="1"/>
              <a:t>kelio</a:t>
            </a:r>
            <a:r>
              <a:rPr lang="en-GB" sz="2200" dirty="0"/>
              <a:t> </a:t>
            </a:r>
            <a:r>
              <a:rPr lang="en-GB" sz="2200" dirty="0" err="1"/>
              <a:t>sąnario</a:t>
            </a:r>
            <a:r>
              <a:rPr lang="en-GB" sz="2200" dirty="0"/>
              <a:t>, </a:t>
            </a:r>
            <a:r>
              <a:rPr lang="en-GB" sz="2200" dirty="0" err="1" smtClean="0"/>
              <a:t>Dalyvauja</a:t>
            </a:r>
            <a:r>
              <a:rPr lang="en-GB" sz="2200" dirty="0" smtClean="0"/>
              <a:t> </a:t>
            </a:r>
            <a:r>
              <a:rPr lang="en-GB" sz="2200" dirty="0" err="1"/>
              <a:t>visuose</a:t>
            </a:r>
            <a:r>
              <a:rPr lang="en-GB" sz="2200" dirty="0"/>
              <a:t> </a:t>
            </a:r>
            <a:r>
              <a:rPr lang="en-GB" sz="2200" dirty="0" err="1"/>
              <a:t>judesiuose</a:t>
            </a:r>
            <a:r>
              <a:rPr lang="en-GB" sz="2200" dirty="0"/>
              <a:t>, </a:t>
            </a:r>
            <a:r>
              <a:rPr lang="en-GB" sz="2200" dirty="0" err="1"/>
              <a:t>kuriuose</a:t>
            </a:r>
            <a:r>
              <a:rPr lang="en-GB" sz="2200" dirty="0"/>
              <a:t> </a:t>
            </a:r>
            <a:r>
              <a:rPr lang="en-GB" sz="2200" dirty="0" err="1"/>
              <a:t>yra</a:t>
            </a:r>
            <a:r>
              <a:rPr lang="en-GB" sz="2200" dirty="0"/>
              <a:t> </a:t>
            </a:r>
            <a:r>
              <a:rPr lang="en-GB" sz="2200" dirty="0" err="1" smtClean="0"/>
              <a:t>atsispiriama</a:t>
            </a:r>
            <a:endParaRPr lang="en-GB" sz="2200" dirty="0"/>
          </a:p>
          <a:p>
            <a:pPr lvl="0" algn="just"/>
            <a:r>
              <a:rPr lang="en-GB" sz="2200" dirty="0" smtClean="0"/>
              <a:t>Pr. </a:t>
            </a:r>
            <a:r>
              <a:rPr lang="en-GB" sz="2200" dirty="0" err="1" smtClean="0"/>
              <a:t>Klubakaulio</a:t>
            </a:r>
            <a:r>
              <a:rPr lang="en-GB" sz="2200" dirty="0" smtClean="0"/>
              <a:t> </a:t>
            </a:r>
            <a:r>
              <a:rPr lang="en-GB" sz="2200" dirty="0" err="1"/>
              <a:t>sėdmeninis</a:t>
            </a:r>
            <a:r>
              <a:rPr lang="en-GB" sz="2200" dirty="0"/>
              <a:t> </a:t>
            </a:r>
            <a:r>
              <a:rPr lang="en-GB" sz="2200" dirty="0" err="1"/>
              <a:t>paviršius</a:t>
            </a:r>
            <a:r>
              <a:rPr lang="en-GB" sz="2200" dirty="0"/>
              <a:t> </a:t>
            </a:r>
            <a:r>
              <a:rPr lang="en-GB" sz="2200" dirty="0" smtClean="0"/>
              <a:t>–</a:t>
            </a:r>
            <a:r>
              <a:rPr lang="en-GB" sz="2200" dirty="0" err="1" smtClean="0"/>
              <a:t>už</a:t>
            </a:r>
            <a:r>
              <a:rPr lang="en-GB" sz="2200" dirty="0" smtClean="0"/>
              <a:t> </a:t>
            </a:r>
            <a:r>
              <a:rPr lang="en-GB" sz="2200" dirty="0" err="1"/>
              <a:t>užpakalinės</a:t>
            </a:r>
            <a:r>
              <a:rPr lang="en-GB" sz="2200" dirty="0"/>
              <a:t> </a:t>
            </a:r>
            <a:r>
              <a:rPr lang="en-GB" sz="2200" dirty="0" err="1"/>
              <a:t>sėdmeninės</a:t>
            </a:r>
            <a:r>
              <a:rPr lang="en-GB" sz="2200" dirty="0"/>
              <a:t> </a:t>
            </a:r>
            <a:r>
              <a:rPr lang="en-GB" sz="2200" dirty="0" err="1"/>
              <a:t>linijos</a:t>
            </a:r>
            <a:r>
              <a:rPr lang="en-GB" sz="2200" dirty="0"/>
              <a:t> – </a:t>
            </a:r>
            <a:r>
              <a:rPr lang="en-GB" sz="2200" i="1" dirty="0" err="1"/>
              <a:t>linea</a:t>
            </a:r>
            <a:r>
              <a:rPr lang="en-GB" sz="2200" i="1" dirty="0"/>
              <a:t> </a:t>
            </a:r>
            <a:r>
              <a:rPr lang="en-GB" sz="2200" i="1" dirty="0" err="1"/>
              <a:t>glutea</a:t>
            </a:r>
            <a:r>
              <a:rPr lang="en-GB" sz="2200" i="1" dirty="0"/>
              <a:t> </a:t>
            </a:r>
            <a:r>
              <a:rPr lang="en-GB" sz="2200" i="1" dirty="0" smtClean="0"/>
              <a:t>posterior</a:t>
            </a:r>
            <a:r>
              <a:rPr lang="en-GB" sz="2200" dirty="0" smtClean="0"/>
              <a:t>.   </a:t>
            </a:r>
            <a:r>
              <a:rPr lang="en-GB" sz="2200" dirty="0" err="1" smtClean="0"/>
              <a:t>Kryžkaulio</a:t>
            </a:r>
            <a:r>
              <a:rPr lang="en-GB" sz="2200" dirty="0" smtClean="0"/>
              <a:t> </a:t>
            </a:r>
            <a:r>
              <a:rPr lang="en-GB" sz="2200" dirty="0" err="1"/>
              <a:t>nugarinis</a:t>
            </a:r>
            <a:r>
              <a:rPr lang="en-GB" sz="2200" dirty="0"/>
              <a:t> </a:t>
            </a:r>
            <a:r>
              <a:rPr lang="en-GB" sz="2200" dirty="0" err="1"/>
              <a:t>paviršius</a:t>
            </a:r>
            <a:r>
              <a:rPr lang="en-GB" sz="2200" dirty="0"/>
              <a:t> </a:t>
            </a:r>
            <a:r>
              <a:rPr lang="en-GB" sz="2200" dirty="0" err="1" smtClean="0"/>
              <a:t>Uodegikaulio</a:t>
            </a:r>
            <a:r>
              <a:rPr lang="en-GB" sz="2200" dirty="0" smtClean="0"/>
              <a:t> </a:t>
            </a:r>
            <a:r>
              <a:rPr lang="en-GB" sz="2200" dirty="0" err="1"/>
              <a:t>nugarinis</a:t>
            </a:r>
            <a:r>
              <a:rPr lang="en-GB" sz="2200" dirty="0"/>
              <a:t> </a:t>
            </a:r>
            <a:r>
              <a:rPr lang="en-GB" sz="2200" dirty="0" err="1"/>
              <a:t>paviršius</a:t>
            </a:r>
            <a:r>
              <a:rPr lang="en-GB" sz="2200" dirty="0"/>
              <a:t> </a:t>
            </a:r>
            <a:r>
              <a:rPr lang="en-GB" sz="2200" dirty="0" smtClean="0"/>
              <a:t>–</a:t>
            </a:r>
          </a:p>
          <a:p>
            <a:pPr lvl="0" algn="just"/>
            <a:r>
              <a:rPr lang="en-GB" sz="2200" dirty="0" err="1" smtClean="0"/>
              <a:t>Pab</a:t>
            </a:r>
            <a:r>
              <a:rPr lang="en-GB" sz="2200" dirty="0" smtClean="0"/>
              <a:t>. </a:t>
            </a:r>
            <a:r>
              <a:rPr lang="en-GB" sz="2200" dirty="0" err="1" smtClean="0"/>
              <a:t>Klubinė</a:t>
            </a:r>
            <a:r>
              <a:rPr lang="en-GB" sz="2200" dirty="0" smtClean="0"/>
              <a:t> </a:t>
            </a:r>
            <a:r>
              <a:rPr lang="en-GB" sz="2200" dirty="0" err="1"/>
              <a:t>blauzdos</a:t>
            </a:r>
            <a:r>
              <a:rPr lang="en-GB" sz="2200" dirty="0"/>
              <a:t> </a:t>
            </a:r>
            <a:r>
              <a:rPr lang="en-GB" sz="2200" dirty="0" err="1"/>
              <a:t>juosta</a:t>
            </a:r>
            <a:r>
              <a:rPr lang="en-GB" sz="2200" dirty="0"/>
              <a:t> – </a:t>
            </a:r>
            <a:r>
              <a:rPr lang="en-GB" sz="2200" i="1" dirty="0" err="1"/>
              <a:t>tractus</a:t>
            </a:r>
            <a:r>
              <a:rPr lang="en-GB" sz="2200" i="1" dirty="0"/>
              <a:t> </a:t>
            </a:r>
            <a:r>
              <a:rPr lang="en-GB" sz="2200" i="1" dirty="0" err="1" smtClean="0"/>
              <a:t>iliotibialis</a:t>
            </a:r>
            <a:r>
              <a:rPr lang="en-GB" sz="2200" dirty="0" smtClean="0"/>
              <a:t>.    </a:t>
            </a:r>
            <a:r>
              <a:rPr lang="en-GB" sz="2200" dirty="0" err="1" smtClean="0"/>
              <a:t>Šlaunikaulio</a:t>
            </a:r>
            <a:r>
              <a:rPr lang="en-GB" sz="2200" dirty="0" smtClean="0"/>
              <a:t> </a:t>
            </a:r>
            <a:r>
              <a:rPr lang="en-GB" sz="2200" dirty="0" err="1"/>
              <a:t>sėdmeninė</a:t>
            </a:r>
            <a:r>
              <a:rPr lang="en-GB" sz="2200" dirty="0"/>
              <a:t> </a:t>
            </a:r>
            <a:r>
              <a:rPr lang="en-GB" sz="2200" dirty="0" err="1"/>
              <a:t>šiurkštuma</a:t>
            </a:r>
            <a:r>
              <a:rPr lang="en-GB" sz="2200" dirty="0"/>
              <a:t> </a:t>
            </a:r>
            <a:endParaRPr lang="en-GB" sz="2200" dirty="0" smtClean="0"/>
          </a:p>
          <a:p>
            <a:pPr lvl="0" algn="just"/>
            <a:r>
              <a:rPr lang="en-GB" sz="2200" dirty="0" err="1" smtClean="0"/>
              <a:t>Inervacija</a:t>
            </a:r>
            <a:r>
              <a:rPr lang="en-GB" sz="2200" b="1" dirty="0" smtClean="0"/>
              <a:t>  </a:t>
            </a:r>
            <a:r>
              <a:rPr lang="en-GB" sz="2200" dirty="0" smtClean="0"/>
              <a:t>L5-S2 </a:t>
            </a:r>
            <a:r>
              <a:rPr lang="en-GB" sz="2200" dirty="0" err="1"/>
              <a:t>apatinis</a:t>
            </a:r>
            <a:r>
              <a:rPr lang="en-GB" sz="2200" dirty="0"/>
              <a:t> </a:t>
            </a:r>
            <a:r>
              <a:rPr lang="en-GB" sz="2200" dirty="0" err="1"/>
              <a:t>sėdmens</a:t>
            </a:r>
            <a:r>
              <a:rPr lang="en-GB" sz="2200" dirty="0"/>
              <a:t> </a:t>
            </a:r>
            <a:r>
              <a:rPr lang="en-GB" sz="2200" dirty="0" err="1"/>
              <a:t>nervas</a:t>
            </a:r>
            <a:r>
              <a:rPr lang="en-GB" sz="2200" dirty="0"/>
              <a:t> – </a:t>
            </a:r>
            <a:r>
              <a:rPr lang="en-GB" sz="2200" i="1" dirty="0" err="1"/>
              <a:t>nervus</a:t>
            </a:r>
            <a:r>
              <a:rPr lang="en-GB" sz="2200" i="1" dirty="0"/>
              <a:t> gluteus inferior</a:t>
            </a:r>
            <a:endParaRPr lang="en-GB" sz="2200" dirty="0"/>
          </a:p>
          <a:p>
            <a:endParaRPr lang="en-US" dirty="0"/>
          </a:p>
        </p:txBody>
      </p:sp>
      <p:pic>
        <p:nvPicPr>
          <p:cNvPr id="3074" name="Picture 2" descr="luteus_maximus1332912247097-thumb400135104030633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36426" y="2241755"/>
            <a:ext cx="4655574" cy="393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36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Vidurinis</a:t>
            </a:r>
            <a:r>
              <a:rPr lang="en-GB" dirty="0" smtClean="0"/>
              <a:t> </a:t>
            </a:r>
            <a:r>
              <a:rPr lang="en-GB" dirty="0" err="1" smtClean="0"/>
              <a:t>sėdmens</a:t>
            </a:r>
            <a:r>
              <a:rPr lang="en-GB" dirty="0" smtClean="0"/>
              <a:t> </a:t>
            </a:r>
            <a:r>
              <a:rPr lang="en-GB" dirty="0" err="1" smtClean="0"/>
              <a:t>raumuo</a:t>
            </a:r>
            <a:r>
              <a:rPr lang="en-GB" dirty="0" smtClean="0"/>
              <a:t> </a:t>
            </a:r>
            <a:endParaRPr lang="en-US" dirty="0"/>
          </a:p>
        </p:txBody>
      </p:sp>
      <p:sp>
        <p:nvSpPr>
          <p:cNvPr id="3" name="Content Placeholder 2"/>
          <p:cNvSpPr>
            <a:spLocks noGrp="1"/>
          </p:cNvSpPr>
          <p:nvPr>
            <p:ph sz="half" idx="1"/>
          </p:nvPr>
        </p:nvSpPr>
        <p:spPr>
          <a:xfrm>
            <a:off x="838199" y="1371600"/>
            <a:ext cx="5680587" cy="4805363"/>
          </a:xfrm>
        </p:spPr>
        <p:txBody>
          <a:bodyPr>
            <a:normAutofit fontScale="85000" lnSpcReduction="20000"/>
          </a:bodyPr>
          <a:lstStyle/>
          <a:p>
            <a:pPr lvl="0"/>
            <a:r>
              <a:rPr lang="en-GB" dirty="0" err="1" smtClean="0"/>
              <a:t>platus</a:t>
            </a:r>
            <a:r>
              <a:rPr lang="en-GB" dirty="0"/>
              <a:t>, </a:t>
            </a:r>
            <a:r>
              <a:rPr lang="en-GB" dirty="0" err="1"/>
              <a:t>storas</a:t>
            </a:r>
            <a:r>
              <a:rPr lang="en-GB" dirty="0"/>
              <a:t>, </a:t>
            </a:r>
            <a:r>
              <a:rPr lang="en-GB" dirty="0" err="1" smtClean="0"/>
              <a:t>trikampis</a:t>
            </a:r>
            <a:r>
              <a:rPr lang="en-GB" dirty="0" smtClean="0"/>
              <a:t> </a:t>
            </a:r>
            <a:r>
              <a:rPr lang="en-GB" dirty="0" err="1" smtClean="0"/>
              <a:t>vėduoklinis</a:t>
            </a:r>
            <a:r>
              <a:rPr lang="en-GB" dirty="0" smtClean="0"/>
              <a:t> </a:t>
            </a:r>
            <a:r>
              <a:rPr lang="en-GB" dirty="0" err="1"/>
              <a:t>raumuo</a:t>
            </a:r>
            <a:r>
              <a:rPr lang="en-GB" dirty="0"/>
              <a:t>. </a:t>
            </a:r>
            <a:r>
              <a:rPr lang="en-GB" dirty="0" err="1"/>
              <a:t>Užpakalinį</a:t>
            </a:r>
            <a:r>
              <a:rPr lang="en-GB" dirty="0"/>
              <a:t> </a:t>
            </a:r>
            <a:r>
              <a:rPr lang="en-GB" dirty="0" err="1"/>
              <a:t>trečdalį</a:t>
            </a:r>
            <a:r>
              <a:rPr lang="en-GB" dirty="0"/>
              <a:t> </a:t>
            </a:r>
            <a:r>
              <a:rPr lang="en-GB" dirty="0" err="1"/>
              <a:t>dengia</a:t>
            </a:r>
            <a:r>
              <a:rPr lang="en-GB" dirty="0"/>
              <a:t> </a:t>
            </a:r>
            <a:r>
              <a:rPr lang="en-GB" dirty="0" err="1"/>
              <a:t>didysis</a:t>
            </a:r>
            <a:r>
              <a:rPr lang="en-GB" dirty="0"/>
              <a:t> </a:t>
            </a:r>
            <a:r>
              <a:rPr lang="en-GB" dirty="0" err="1"/>
              <a:t>sėdmens</a:t>
            </a:r>
            <a:r>
              <a:rPr lang="en-GB" dirty="0"/>
              <a:t> </a:t>
            </a:r>
            <a:r>
              <a:rPr lang="en-GB" dirty="0" err="1" smtClean="0"/>
              <a:t>raumuo</a:t>
            </a:r>
            <a:endParaRPr lang="en-GB" dirty="0" smtClean="0"/>
          </a:p>
          <a:p>
            <a:pPr lvl="0"/>
            <a:r>
              <a:rPr lang="en-GB" dirty="0" err="1" smtClean="0"/>
              <a:t>Funkc</a:t>
            </a:r>
            <a:r>
              <a:rPr lang="en-GB" dirty="0" smtClean="0"/>
              <a:t>. </a:t>
            </a:r>
            <a:r>
              <a:rPr lang="en-GB" dirty="0" err="1"/>
              <a:t>Atitraukia</a:t>
            </a:r>
            <a:r>
              <a:rPr lang="en-GB" dirty="0"/>
              <a:t> </a:t>
            </a:r>
            <a:r>
              <a:rPr lang="en-GB" dirty="0" err="1" smtClean="0"/>
              <a:t>šlaunį.Priekinė</a:t>
            </a:r>
            <a:r>
              <a:rPr lang="en-GB" dirty="0" smtClean="0"/>
              <a:t> </a:t>
            </a:r>
            <a:r>
              <a:rPr lang="en-GB" dirty="0" err="1"/>
              <a:t>dalis</a:t>
            </a:r>
            <a:r>
              <a:rPr lang="en-GB" dirty="0"/>
              <a:t> </a:t>
            </a:r>
            <a:r>
              <a:rPr lang="en-GB" dirty="0" err="1"/>
              <a:t>suka</a:t>
            </a:r>
            <a:r>
              <a:rPr lang="en-GB" dirty="0"/>
              <a:t> </a:t>
            </a:r>
            <a:r>
              <a:rPr lang="en-GB" dirty="0" err="1"/>
              <a:t>šlaunį</a:t>
            </a:r>
            <a:r>
              <a:rPr lang="en-GB" dirty="0"/>
              <a:t> </a:t>
            </a:r>
            <a:r>
              <a:rPr lang="en-GB" dirty="0" err="1"/>
              <a:t>į</a:t>
            </a:r>
            <a:r>
              <a:rPr lang="en-GB" dirty="0"/>
              <a:t> </a:t>
            </a:r>
            <a:r>
              <a:rPr lang="en-GB" dirty="0" err="1"/>
              <a:t>vidų</a:t>
            </a:r>
            <a:r>
              <a:rPr lang="en-GB" dirty="0"/>
              <a:t>, o </a:t>
            </a:r>
            <a:r>
              <a:rPr lang="en-GB" dirty="0" err="1"/>
              <a:t>užpakalinė</a:t>
            </a:r>
            <a:r>
              <a:rPr lang="en-GB" dirty="0"/>
              <a:t> </a:t>
            </a:r>
            <a:r>
              <a:rPr lang="en-GB" dirty="0" err="1"/>
              <a:t>dalis</a:t>
            </a:r>
            <a:r>
              <a:rPr lang="en-GB" dirty="0"/>
              <a:t> </a:t>
            </a:r>
            <a:r>
              <a:rPr lang="en-GB" dirty="0" err="1"/>
              <a:t>padeda</a:t>
            </a:r>
            <a:r>
              <a:rPr lang="en-GB" dirty="0"/>
              <a:t> </a:t>
            </a:r>
            <a:r>
              <a:rPr lang="en-GB" dirty="0" err="1"/>
              <a:t>sukti</a:t>
            </a:r>
            <a:r>
              <a:rPr lang="en-GB" dirty="0"/>
              <a:t> </a:t>
            </a:r>
            <a:r>
              <a:rPr lang="en-GB" dirty="0" err="1"/>
              <a:t>į</a:t>
            </a:r>
            <a:r>
              <a:rPr lang="en-GB" dirty="0"/>
              <a:t> </a:t>
            </a:r>
            <a:r>
              <a:rPr lang="en-GB" dirty="0" err="1" smtClean="0"/>
              <a:t>išorę</a:t>
            </a:r>
            <a:r>
              <a:rPr lang="en-GB" dirty="0" smtClean="0"/>
              <a:t>. </a:t>
            </a:r>
            <a:r>
              <a:rPr lang="en-GB" dirty="0" err="1" smtClean="0"/>
              <a:t>Neleidžia</a:t>
            </a:r>
            <a:r>
              <a:rPr lang="en-GB" dirty="0" smtClean="0"/>
              <a:t> </a:t>
            </a:r>
            <a:r>
              <a:rPr lang="en-GB" dirty="0" err="1"/>
              <a:t>dubeniui</a:t>
            </a:r>
            <a:r>
              <a:rPr lang="en-GB" dirty="0"/>
              <a:t> </a:t>
            </a:r>
            <a:r>
              <a:rPr lang="en-GB" dirty="0" err="1"/>
              <a:t>pasvirti</a:t>
            </a:r>
            <a:r>
              <a:rPr lang="en-GB" dirty="0"/>
              <a:t> </a:t>
            </a:r>
            <a:r>
              <a:rPr lang="en-GB" dirty="0" err="1"/>
              <a:t>laisvosios</a:t>
            </a:r>
            <a:r>
              <a:rPr lang="en-GB" dirty="0"/>
              <a:t> </a:t>
            </a:r>
            <a:r>
              <a:rPr lang="en-GB" dirty="0" err="1"/>
              <a:t>kojos</a:t>
            </a:r>
            <a:r>
              <a:rPr lang="en-GB" dirty="0"/>
              <a:t> </a:t>
            </a:r>
            <a:r>
              <a:rPr lang="en-GB" dirty="0" err="1" smtClean="0"/>
              <a:t>pusėn</a:t>
            </a:r>
            <a:endParaRPr lang="en-GB" dirty="0" smtClean="0"/>
          </a:p>
          <a:p>
            <a:pPr lvl="0"/>
            <a:r>
              <a:rPr lang="en-GB" dirty="0" smtClean="0"/>
              <a:t>Pr. </a:t>
            </a:r>
            <a:r>
              <a:rPr lang="en-GB" dirty="0" err="1" smtClean="0"/>
              <a:t>Klubakaulio</a:t>
            </a:r>
            <a:r>
              <a:rPr lang="en-GB" dirty="0" smtClean="0"/>
              <a:t> </a:t>
            </a:r>
            <a:r>
              <a:rPr lang="en-GB" dirty="0" err="1"/>
              <a:t>sėdmeninis</a:t>
            </a:r>
            <a:r>
              <a:rPr lang="en-GB" dirty="0"/>
              <a:t> </a:t>
            </a:r>
            <a:r>
              <a:rPr lang="en-GB" dirty="0" err="1"/>
              <a:t>paviršius</a:t>
            </a:r>
            <a:r>
              <a:rPr lang="en-GB" dirty="0"/>
              <a:t> – </a:t>
            </a:r>
            <a:r>
              <a:rPr lang="en-GB" i="1" dirty="0"/>
              <a:t>facies </a:t>
            </a:r>
            <a:r>
              <a:rPr lang="en-GB" i="1" dirty="0" err="1"/>
              <a:t>glutea</a:t>
            </a:r>
            <a:r>
              <a:rPr lang="en-GB" i="1" dirty="0"/>
              <a:t> </a:t>
            </a:r>
            <a:r>
              <a:rPr lang="en-GB" i="1" dirty="0" err="1"/>
              <a:t>ossis</a:t>
            </a:r>
            <a:r>
              <a:rPr lang="en-GB" i="1" dirty="0"/>
              <a:t> </a:t>
            </a:r>
            <a:r>
              <a:rPr lang="en-GB" i="1" dirty="0" err="1"/>
              <a:t>ilii</a:t>
            </a:r>
            <a:r>
              <a:rPr lang="en-GB" dirty="0"/>
              <a:t> – tarp </a:t>
            </a:r>
            <a:r>
              <a:rPr lang="en-GB" dirty="0" err="1"/>
              <a:t>užpakalinės</a:t>
            </a:r>
            <a:r>
              <a:rPr lang="en-GB" dirty="0"/>
              <a:t> </a:t>
            </a:r>
            <a:r>
              <a:rPr lang="en-GB" dirty="0" err="1"/>
              <a:t>ir</a:t>
            </a:r>
            <a:r>
              <a:rPr lang="en-GB" dirty="0"/>
              <a:t> </a:t>
            </a:r>
            <a:r>
              <a:rPr lang="en-GB" dirty="0" err="1"/>
              <a:t>priekinės</a:t>
            </a:r>
            <a:r>
              <a:rPr lang="en-GB" dirty="0"/>
              <a:t> </a:t>
            </a:r>
            <a:r>
              <a:rPr lang="en-GB" dirty="0" err="1"/>
              <a:t>sėdmeninių</a:t>
            </a:r>
            <a:r>
              <a:rPr lang="en-GB" dirty="0"/>
              <a:t> </a:t>
            </a:r>
            <a:r>
              <a:rPr lang="en-GB" dirty="0" err="1"/>
              <a:t>linijų</a:t>
            </a:r>
            <a:r>
              <a:rPr lang="en-GB" dirty="0"/>
              <a:t> – </a:t>
            </a:r>
            <a:r>
              <a:rPr lang="en-GB" i="1" dirty="0" err="1"/>
              <a:t>linea</a:t>
            </a:r>
            <a:r>
              <a:rPr lang="en-GB" i="1" dirty="0"/>
              <a:t> </a:t>
            </a:r>
            <a:r>
              <a:rPr lang="en-GB" i="1" dirty="0" err="1"/>
              <a:t>glutea</a:t>
            </a:r>
            <a:r>
              <a:rPr lang="en-GB" i="1" dirty="0"/>
              <a:t> posterior et anterior</a:t>
            </a:r>
            <a:endParaRPr lang="en-GB" dirty="0"/>
          </a:p>
          <a:p>
            <a:r>
              <a:rPr lang="en-GB" dirty="0" err="1" smtClean="0"/>
              <a:t>Pab</a:t>
            </a:r>
            <a:r>
              <a:rPr lang="en-GB" dirty="0" smtClean="0"/>
              <a:t>. </a:t>
            </a:r>
            <a:r>
              <a:rPr lang="en-GB" dirty="0" err="1" smtClean="0"/>
              <a:t>Šlaunikaulio</a:t>
            </a:r>
            <a:r>
              <a:rPr lang="en-GB" dirty="0" smtClean="0"/>
              <a:t> </a:t>
            </a:r>
            <a:r>
              <a:rPr lang="en-GB" dirty="0" err="1"/>
              <a:t>didžiojo</a:t>
            </a:r>
            <a:r>
              <a:rPr lang="en-GB" dirty="0"/>
              <a:t> </a:t>
            </a:r>
            <a:r>
              <a:rPr lang="en-GB" dirty="0" err="1"/>
              <a:t>gūbrio</a:t>
            </a:r>
            <a:r>
              <a:rPr lang="en-GB" dirty="0"/>
              <a:t> – </a:t>
            </a:r>
            <a:r>
              <a:rPr lang="en-GB" i="1" dirty="0"/>
              <a:t>trochanter major </a:t>
            </a:r>
            <a:r>
              <a:rPr lang="en-GB" i="1" dirty="0" err="1"/>
              <a:t>femoris</a:t>
            </a:r>
            <a:r>
              <a:rPr lang="en-GB" dirty="0"/>
              <a:t> – </a:t>
            </a:r>
            <a:r>
              <a:rPr lang="en-GB" dirty="0" err="1"/>
              <a:t>viršus</a:t>
            </a:r>
            <a:endParaRPr lang="en-GB" dirty="0"/>
          </a:p>
          <a:p>
            <a:r>
              <a:rPr lang="en-GB" dirty="0" err="1" smtClean="0"/>
              <a:t>Inervacija</a:t>
            </a:r>
            <a:r>
              <a:rPr lang="en-GB" b="1" dirty="0" smtClean="0"/>
              <a:t> </a:t>
            </a:r>
            <a:r>
              <a:rPr lang="en-GB" dirty="0" smtClean="0"/>
              <a:t>L5-S2 </a:t>
            </a:r>
            <a:r>
              <a:rPr lang="en-GB" dirty="0" err="1"/>
              <a:t>viršutinis</a:t>
            </a:r>
            <a:r>
              <a:rPr lang="en-GB" dirty="0"/>
              <a:t> </a:t>
            </a:r>
            <a:r>
              <a:rPr lang="en-GB" dirty="0" err="1"/>
              <a:t>sėdmens</a:t>
            </a:r>
            <a:r>
              <a:rPr lang="en-GB" dirty="0"/>
              <a:t> </a:t>
            </a:r>
            <a:r>
              <a:rPr lang="en-GB" dirty="0" err="1"/>
              <a:t>nervas</a:t>
            </a:r>
            <a:r>
              <a:rPr lang="en-GB" dirty="0"/>
              <a:t> – </a:t>
            </a:r>
            <a:r>
              <a:rPr lang="en-GB" i="1" dirty="0" err="1"/>
              <a:t>nervus</a:t>
            </a:r>
            <a:r>
              <a:rPr lang="en-GB" i="1" dirty="0"/>
              <a:t> gluteus </a:t>
            </a:r>
            <a:r>
              <a:rPr lang="en-GB" i="1" dirty="0" smtClean="0"/>
              <a:t>superior</a:t>
            </a:r>
            <a:endParaRPr lang="en-GB" dirty="0"/>
          </a:p>
        </p:txBody>
      </p:sp>
      <p:pic>
        <p:nvPicPr>
          <p:cNvPr id="5" name="Content Placeholder 4" descr="luteusmedius11">
            <a:hlinkClick r:id="rId2"/>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12310" y="2256503"/>
            <a:ext cx="5879690" cy="2868511"/>
          </a:xfrm>
          <a:prstGeom prst="rect">
            <a:avLst/>
          </a:prstGeom>
          <a:noFill/>
          <a:ln>
            <a:noFill/>
          </a:ln>
        </p:spPr>
      </p:pic>
    </p:spTree>
    <p:extLst>
      <p:ext uri="{BB962C8B-B14F-4D97-AF65-F5344CB8AC3E}">
        <p14:creationId xmlns:p14="http://schemas.microsoft.com/office/powerpoint/2010/main" val="1891625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63297" cy="1325563"/>
          </a:xfrm>
        </p:spPr>
        <p:txBody>
          <a:bodyPr/>
          <a:lstStyle/>
          <a:p>
            <a:r>
              <a:rPr lang="en-US" dirty="0" err="1" smtClean="0"/>
              <a:t>Pečių</a:t>
            </a:r>
            <a:r>
              <a:rPr lang="en-US" dirty="0" smtClean="0"/>
              <a:t> </a:t>
            </a:r>
            <a:r>
              <a:rPr lang="en-US" dirty="0" err="1" smtClean="0"/>
              <a:t>lanko</a:t>
            </a:r>
            <a:r>
              <a:rPr lang="en-US" dirty="0" smtClean="0"/>
              <a:t> </a:t>
            </a:r>
            <a:br>
              <a:rPr lang="en-US" dirty="0" smtClean="0"/>
            </a:br>
            <a:r>
              <a:rPr lang="en-US" dirty="0" err="1" smtClean="0"/>
              <a:t>raumenys</a:t>
            </a:r>
            <a:endParaRPr lang="en-US" dirty="0"/>
          </a:p>
        </p:txBody>
      </p:sp>
      <p:sp>
        <p:nvSpPr>
          <p:cNvPr id="3" name="Content Placeholder 2"/>
          <p:cNvSpPr>
            <a:spLocks noGrp="1"/>
          </p:cNvSpPr>
          <p:nvPr>
            <p:ph sz="half" idx="1"/>
          </p:nvPr>
        </p:nvSpPr>
        <p:spPr>
          <a:xfrm>
            <a:off x="838200" y="1825625"/>
            <a:ext cx="3763297" cy="4351338"/>
          </a:xfrm>
        </p:spPr>
        <p:txBody>
          <a:bodyPr/>
          <a:lstStyle/>
          <a:p>
            <a:endParaRPr lang="en-US" dirty="0"/>
          </a:p>
          <a:p>
            <a:r>
              <a:rPr lang="en-US" dirty="0" err="1"/>
              <a:t>gaubia</a:t>
            </a:r>
            <a:r>
              <a:rPr lang="en-US" dirty="0"/>
              <a:t> </a:t>
            </a:r>
            <a:r>
              <a:rPr lang="en-US" dirty="0" err="1"/>
              <a:t>peties</a:t>
            </a:r>
            <a:r>
              <a:rPr lang="en-US" dirty="0"/>
              <a:t> </a:t>
            </a:r>
            <a:r>
              <a:rPr lang="en-US" dirty="0" err="1"/>
              <a:t>sąnarį</a:t>
            </a:r>
            <a:r>
              <a:rPr lang="en-US" dirty="0"/>
              <a:t>, </a:t>
            </a:r>
            <a:r>
              <a:rPr lang="en-US" dirty="0" err="1" smtClean="0"/>
              <a:t>leidžia</a:t>
            </a:r>
            <a:r>
              <a:rPr lang="en-US" dirty="0" smtClean="0"/>
              <a:t> </a:t>
            </a:r>
            <a:r>
              <a:rPr lang="en-US" dirty="0" err="1" smtClean="0"/>
              <a:t>atlikti</a:t>
            </a:r>
            <a:r>
              <a:rPr lang="en-US" dirty="0" smtClean="0"/>
              <a:t> </a:t>
            </a:r>
            <a:r>
              <a:rPr lang="en-US" dirty="0" err="1"/>
              <a:t>daugybę</a:t>
            </a:r>
            <a:r>
              <a:rPr lang="en-US" dirty="0"/>
              <a:t> </a:t>
            </a:r>
            <a:r>
              <a:rPr lang="en-US" dirty="0" err="1"/>
              <a:t>judesių</a:t>
            </a:r>
            <a:r>
              <a:rPr lang="en-US" dirty="0"/>
              <a:t>;</a:t>
            </a:r>
          </a:p>
          <a:p>
            <a:r>
              <a:rPr lang="en-US" dirty="0"/>
              <a:t>•</a:t>
            </a:r>
            <a:r>
              <a:rPr lang="en-US" dirty="0" err="1"/>
              <a:t>visi</a:t>
            </a:r>
            <a:r>
              <a:rPr lang="en-US" dirty="0"/>
              <a:t> </a:t>
            </a:r>
            <a:r>
              <a:rPr lang="en-US" dirty="0" err="1" smtClean="0"/>
              <a:t>raumenys</a:t>
            </a:r>
            <a:r>
              <a:rPr lang="en-US" dirty="0" smtClean="0"/>
              <a:t> </a:t>
            </a:r>
            <a:r>
              <a:rPr lang="en-US" dirty="0" err="1"/>
              <a:t>prasideda</a:t>
            </a:r>
            <a:r>
              <a:rPr lang="en-US" dirty="0"/>
              <a:t> </a:t>
            </a:r>
            <a:r>
              <a:rPr lang="en-US" dirty="0" err="1"/>
              <a:t>nuo</a:t>
            </a:r>
            <a:r>
              <a:rPr lang="en-US" dirty="0"/>
              <a:t> </a:t>
            </a:r>
            <a:r>
              <a:rPr lang="en-US" dirty="0" err="1"/>
              <a:t>pečių</a:t>
            </a:r>
            <a:r>
              <a:rPr lang="en-US" dirty="0"/>
              <a:t> </a:t>
            </a:r>
            <a:r>
              <a:rPr lang="en-US" dirty="0" err="1"/>
              <a:t>lanko</a:t>
            </a:r>
            <a:r>
              <a:rPr lang="en-US" dirty="0"/>
              <a:t> </a:t>
            </a:r>
            <a:r>
              <a:rPr lang="en-US" dirty="0" err="1" smtClean="0"/>
              <a:t>kaulų</a:t>
            </a:r>
            <a:r>
              <a:rPr lang="en-US" dirty="0" smtClean="0"/>
              <a:t>, </a:t>
            </a:r>
            <a:r>
              <a:rPr lang="en-US" dirty="0" err="1" smtClean="0"/>
              <a:t>prisitvirtina</a:t>
            </a:r>
            <a:r>
              <a:rPr lang="en-US" dirty="0" smtClean="0"/>
              <a:t> </a:t>
            </a:r>
            <a:r>
              <a:rPr lang="en-US" dirty="0" err="1"/>
              <a:t>prie</a:t>
            </a:r>
            <a:r>
              <a:rPr lang="en-US" dirty="0"/>
              <a:t> </a:t>
            </a:r>
            <a:r>
              <a:rPr lang="en-US" dirty="0" err="1"/>
              <a:t>žastikaulio</a:t>
            </a:r>
            <a:r>
              <a:rPr lang="en-US" dirty="0"/>
              <a:t>.</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933592" y="0"/>
            <a:ext cx="3676752" cy="5811838"/>
          </a:xfrm>
          <a:prstGeom prst="rect">
            <a:avLst/>
          </a:prstGeom>
        </p:spPr>
      </p:pic>
      <p:pic>
        <p:nvPicPr>
          <p:cNvPr id="6" name="Picture 5"/>
          <p:cNvPicPr>
            <a:picLocks noChangeAspect="1"/>
          </p:cNvPicPr>
          <p:nvPr/>
        </p:nvPicPr>
        <p:blipFill>
          <a:blip r:embed="rId3"/>
          <a:stretch>
            <a:fillRect/>
          </a:stretch>
        </p:blipFill>
        <p:spPr>
          <a:xfrm>
            <a:off x="8610343" y="0"/>
            <a:ext cx="4239493" cy="6017342"/>
          </a:xfrm>
          <a:prstGeom prst="rect">
            <a:avLst/>
          </a:prstGeom>
        </p:spPr>
      </p:pic>
    </p:spTree>
    <p:extLst>
      <p:ext uri="{BB962C8B-B14F-4D97-AF65-F5344CB8AC3E}">
        <p14:creationId xmlns:p14="http://schemas.microsoft.com/office/powerpoint/2010/main" val="2010235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007015" cy="572424"/>
          </a:xfrm>
        </p:spPr>
        <p:txBody>
          <a:bodyPr>
            <a:normAutofit/>
          </a:bodyPr>
          <a:lstStyle/>
          <a:p>
            <a:r>
              <a:rPr lang="en-US" sz="2800" dirty="0" smtClean="0"/>
              <a:t>DELTINIS RAUMUO</a:t>
            </a:r>
            <a:endParaRPr lang="en-US" sz="2800" dirty="0"/>
          </a:p>
        </p:txBody>
      </p:sp>
      <p:sp>
        <p:nvSpPr>
          <p:cNvPr id="3" name="Content Placeholder 2"/>
          <p:cNvSpPr>
            <a:spLocks noGrp="1"/>
          </p:cNvSpPr>
          <p:nvPr>
            <p:ph sz="half" idx="1"/>
          </p:nvPr>
        </p:nvSpPr>
        <p:spPr>
          <a:xfrm>
            <a:off x="838199" y="717630"/>
            <a:ext cx="5356185" cy="5459333"/>
          </a:xfrm>
        </p:spPr>
        <p:txBody>
          <a:bodyPr>
            <a:normAutofit fontScale="55000" lnSpcReduction="20000"/>
          </a:bodyPr>
          <a:lstStyle/>
          <a:p>
            <a:pPr algn="just"/>
            <a:r>
              <a:rPr lang="en-US" dirty="0" smtClean="0"/>
              <a:t>Pr. </a:t>
            </a:r>
            <a:r>
              <a:rPr lang="en-US" dirty="0" err="1" smtClean="0"/>
              <a:t>Raktikaulinė</a:t>
            </a:r>
            <a:r>
              <a:rPr lang="en-US" dirty="0" smtClean="0"/>
              <a:t> </a:t>
            </a:r>
            <a:r>
              <a:rPr lang="en-US" dirty="0" err="1" smtClean="0"/>
              <a:t>dalis</a:t>
            </a:r>
            <a:r>
              <a:rPr lang="en-US" dirty="0" smtClean="0"/>
              <a:t>; </a:t>
            </a:r>
            <a:r>
              <a:rPr lang="en-US" dirty="0" err="1" smtClean="0"/>
              <a:t>šoninis</a:t>
            </a:r>
            <a:r>
              <a:rPr lang="en-US" dirty="0" smtClean="0"/>
              <a:t> </a:t>
            </a:r>
            <a:r>
              <a:rPr lang="en-US" dirty="0" err="1"/>
              <a:t>raktikaulio</a:t>
            </a:r>
            <a:r>
              <a:rPr lang="en-US" dirty="0"/>
              <a:t> </a:t>
            </a:r>
            <a:r>
              <a:rPr lang="en-US" dirty="0" err="1"/>
              <a:t>trečdalis</a:t>
            </a:r>
            <a:r>
              <a:rPr lang="en-US" dirty="0"/>
              <a:t> – </a:t>
            </a:r>
            <a:r>
              <a:rPr lang="en-US" i="1" dirty="0" err="1"/>
              <a:t>extremitas</a:t>
            </a:r>
            <a:r>
              <a:rPr lang="en-US" i="1" dirty="0"/>
              <a:t> </a:t>
            </a:r>
            <a:r>
              <a:rPr lang="en-US" i="1" dirty="0" err="1"/>
              <a:t>acromialis</a:t>
            </a:r>
            <a:r>
              <a:rPr lang="en-US" i="1" dirty="0"/>
              <a:t> </a:t>
            </a:r>
            <a:r>
              <a:rPr lang="en-US" i="1" dirty="0" err="1"/>
              <a:t>claviculae</a:t>
            </a:r>
            <a:endParaRPr lang="en-US" dirty="0"/>
          </a:p>
          <a:p>
            <a:pPr algn="just"/>
            <a:r>
              <a:rPr lang="en-US" dirty="0" err="1"/>
              <a:t>Petinė</a:t>
            </a:r>
            <a:r>
              <a:rPr lang="en-US" dirty="0"/>
              <a:t> </a:t>
            </a:r>
            <a:r>
              <a:rPr lang="en-US" dirty="0" err="1" smtClean="0"/>
              <a:t>dalis</a:t>
            </a:r>
            <a:r>
              <a:rPr lang="en-US" dirty="0" smtClean="0"/>
              <a:t>- </a:t>
            </a:r>
            <a:r>
              <a:rPr lang="en-US" dirty="0" err="1" smtClean="0"/>
              <a:t>mentės</a:t>
            </a:r>
            <a:r>
              <a:rPr lang="en-US" dirty="0" smtClean="0"/>
              <a:t> </a:t>
            </a:r>
            <a:r>
              <a:rPr lang="en-US" dirty="0" err="1"/>
              <a:t>petis</a:t>
            </a:r>
            <a:r>
              <a:rPr lang="en-US" dirty="0"/>
              <a:t> – </a:t>
            </a:r>
            <a:r>
              <a:rPr lang="en-US" i="1" dirty="0"/>
              <a:t>acromion scapulae</a:t>
            </a:r>
            <a:endParaRPr lang="en-US" dirty="0"/>
          </a:p>
          <a:p>
            <a:pPr algn="just"/>
            <a:r>
              <a:rPr lang="en-US" dirty="0" err="1"/>
              <a:t>Užpakalinė</a:t>
            </a:r>
            <a:r>
              <a:rPr lang="en-US" dirty="0"/>
              <a:t> </a:t>
            </a:r>
            <a:r>
              <a:rPr lang="en-US" dirty="0" err="1" smtClean="0"/>
              <a:t>dalis</a:t>
            </a:r>
            <a:r>
              <a:rPr lang="en-US" dirty="0" smtClean="0"/>
              <a:t>- </a:t>
            </a:r>
            <a:r>
              <a:rPr lang="en-US" dirty="0" err="1" smtClean="0"/>
              <a:t>mentės</a:t>
            </a:r>
            <a:r>
              <a:rPr lang="en-US" dirty="0" smtClean="0"/>
              <a:t> </a:t>
            </a:r>
            <a:r>
              <a:rPr lang="en-US" dirty="0" err="1"/>
              <a:t>dyglys</a:t>
            </a:r>
            <a:r>
              <a:rPr lang="en-US" dirty="0"/>
              <a:t> – </a:t>
            </a:r>
            <a:r>
              <a:rPr lang="en-US" i="1" dirty="0"/>
              <a:t>spina scapulae</a:t>
            </a:r>
            <a:endParaRPr lang="en-US" dirty="0"/>
          </a:p>
          <a:p>
            <a:pPr algn="just"/>
            <a:r>
              <a:rPr lang="en-US" dirty="0" err="1" smtClean="0"/>
              <a:t>Pabaiga-žastikaulio</a:t>
            </a:r>
            <a:r>
              <a:rPr lang="en-US" dirty="0" smtClean="0"/>
              <a:t> </a:t>
            </a:r>
            <a:r>
              <a:rPr lang="en-US" dirty="0" err="1"/>
              <a:t>deltinė</a:t>
            </a:r>
            <a:r>
              <a:rPr lang="en-US" dirty="0"/>
              <a:t> </a:t>
            </a:r>
            <a:r>
              <a:rPr lang="en-US" dirty="0" err="1"/>
              <a:t>šiurkštuma</a:t>
            </a:r>
            <a:r>
              <a:rPr lang="en-US" dirty="0"/>
              <a:t> – </a:t>
            </a:r>
            <a:r>
              <a:rPr lang="en-US" i="1" dirty="0" err="1"/>
              <a:t>tuberositas</a:t>
            </a:r>
            <a:r>
              <a:rPr lang="en-US" i="1" dirty="0"/>
              <a:t> </a:t>
            </a:r>
            <a:r>
              <a:rPr lang="en-US" i="1" dirty="0" err="1"/>
              <a:t>deltoidea</a:t>
            </a:r>
            <a:r>
              <a:rPr lang="en-US" i="1" dirty="0"/>
              <a:t> </a:t>
            </a:r>
            <a:r>
              <a:rPr lang="en-US" i="1" dirty="0" err="1" smtClean="0"/>
              <a:t>humeri</a:t>
            </a:r>
            <a:endParaRPr lang="en-US" i="1" dirty="0" smtClean="0"/>
          </a:p>
          <a:p>
            <a:pPr algn="just"/>
            <a:r>
              <a:rPr lang="en-US" b="1" i="1" dirty="0" err="1" smtClean="0"/>
              <a:t>Funkc</a:t>
            </a:r>
            <a:r>
              <a:rPr lang="en-US" b="1" i="1" dirty="0" smtClean="0"/>
              <a:t>.</a:t>
            </a:r>
          </a:p>
          <a:p>
            <a:pPr algn="just"/>
            <a:r>
              <a:rPr lang="en-US" dirty="0" err="1"/>
              <a:t>Priekinė</a:t>
            </a:r>
            <a:r>
              <a:rPr lang="en-US" dirty="0"/>
              <a:t> </a:t>
            </a:r>
            <a:r>
              <a:rPr lang="en-US" dirty="0" err="1"/>
              <a:t>dalis</a:t>
            </a:r>
            <a:r>
              <a:rPr lang="en-US" dirty="0"/>
              <a:t> </a:t>
            </a:r>
            <a:r>
              <a:rPr lang="en-US" dirty="0" err="1"/>
              <a:t>lenkia</a:t>
            </a:r>
            <a:r>
              <a:rPr lang="en-US" dirty="0"/>
              <a:t> </a:t>
            </a:r>
            <a:r>
              <a:rPr lang="en-US" dirty="0" err="1"/>
              <a:t>žastą</a:t>
            </a:r>
            <a:r>
              <a:rPr lang="en-US" dirty="0"/>
              <a:t> </a:t>
            </a:r>
            <a:r>
              <a:rPr lang="en-US" dirty="0" err="1"/>
              <a:t>į</a:t>
            </a:r>
            <a:r>
              <a:rPr lang="en-US" dirty="0"/>
              <a:t> </a:t>
            </a:r>
            <a:r>
              <a:rPr lang="en-US" dirty="0" err="1"/>
              <a:t>priekį</a:t>
            </a:r>
            <a:r>
              <a:rPr lang="en-US" dirty="0"/>
              <a:t> </a:t>
            </a:r>
            <a:r>
              <a:rPr lang="en-US" dirty="0" err="1"/>
              <a:t>ir</a:t>
            </a:r>
            <a:r>
              <a:rPr lang="en-US" dirty="0"/>
              <a:t> </a:t>
            </a:r>
            <a:r>
              <a:rPr lang="en-US" dirty="0" err="1"/>
              <a:t>suka</a:t>
            </a:r>
            <a:r>
              <a:rPr lang="en-US" dirty="0"/>
              <a:t> </a:t>
            </a:r>
            <a:r>
              <a:rPr lang="en-US" dirty="0" err="1"/>
              <a:t>jį</a:t>
            </a:r>
            <a:r>
              <a:rPr lang="en-US" dirty="0"/>
              <a:t> </a:t>
            </a:r>
            <a:r>
              <a:rPr lang="en-US" dirty="0" err="1"/>
              <a:t>į</a:t>
            </a:r>
            <a:r>
              <a:rPr lang="en-US" dirty="0"/>
              <a:t> </a:t>
            </a:r>
            <a:r>
              <a:rPr lang="en-US" dirty="0" err="1"/>
              <a:t>vidų</a:t>
            </a:r>
            <a:r>
              <a:rPr lang="en-US" dirty="0"/>
              <a:t>.</a:t>
            </a:r>
          </a:p>
          <a:p>
            <a:pPr algn="just"/>
            <a:r>
              <a:rPr lang="en-US" dirty="0" err="1"/>
              <a:t>Priekinė</a:t>
            </a:r>
            <a:r>
              <a:rPr lang="en-US" dirty="0"/>
              <a:t> </a:t>
            </a:r>
            <a:r>
              <a:rPr lang="en-US" dirty="0" err="1"/>
              <a:t>dalis</a:t>
            </a:r>
            <a:r>
              <a:rPr lang="en-US" dirty="0"/>
              <a:t> </a:t>
            </a:r>
            <a:r>
              <a:rPr lang="en-US" dirty="0" err="1"/>
              <a:t>padeda</a:t>
            </a:r>
            <a:r>
              <a:rPr lang="en-US" dirty="0"/>
              <a:t> </a:t>
            </a:r>
            <a:r>
              <a:rPr lang="en-US" dirty="0" err="1"/>
              <a:t>didžiajam</a:t>
            </a:r>
            <a:r>
              <a:rPr lang="en-US" dirty="0"/>
              <a:t> </a:t>
            </a:r>
            <a:r>
              <a:rPr lang="en-US" dirty="0" err="1"/>
              <a:t>krūtinės</a:t>
            </a:r>
            <a:r>
              <a:rPr lang="en-US" dirty="0"/>
              <a:t> </a:t>
            </a:r>
            <a:r>
              <a:rPr lang="en-US" dirty="0" err="1"/>
              <a:t>raumeniui</a:t>
            </a:r>
            <a:r>
              <a:rPr lang="en-US" dirty="0"/>
              <a:t> </a:t>
            </a:r>
            <a:r>
              <a:rPr lang="en-US" dirty="0" err="1"/>
              <a:t>horizontaliai</a:t>
            </a:r>
            <a:r>
              <a:rPr lang="en-US" dirty="0"/>
              <a:t> </a:t>
            </a:r>
            <a:r>
              <a:rPr lang="en-US" dirty="0" err="1"/>
              <a:t>pritraukti</a:t>
            </a:r>
            <a:r>
              <a:rPr lang="en-US" dirty="0"/>
              <a:t> </a:t>
            </a:r>
            <a:r>
              <a:rPr lang="en-US" dirty="0" err="1"/>
              <a:t>žastą</a:t>
            </a:r>
            <a:r>
              <a:rPr lang="en-US" dirty="0"/>
              <a:t>, </a:t>
            </a:r>
            <a:r>
              <a:rPr lang="en-US" dirty="0" err="1"/>
              <a:t>nors</a:t>
            </a:r>
            <a:r>
              <a:rPr lang="en-US" dirty="0"/>
              <a:t> </a:t>
            </a:r>
            <a:r>
              <a:rPr lang="en-US" dirty="0" err="1"/>
              <a:t>ir</a:t>
            </a:r>
            <a:r>
              <a:rPr lang="en-US" dirty="0"/>
              <a:t> </a:t>
            </a:r>
            <a:r>
              <a:rPr lang="en-US" dirty="0" err="1"/>
              <a:t>nestipriai</a:t>
            </a:r>
            <a:r>
              <a:rPr lang="en-US" dirty="0"/>
              <a:t>.</a:t>
            </a:r>
          </a:p>
          <a:p>
            <a:pPr algn="just"/>
            <a:r>
              <a:rPr lang="en-US" dirty="0" err="1"/>
              <a:t>Šoninė</a:t>
            </a:r>
            <a:r>
              <a:rPr lang="en-US" dirty="0"/>
              <a:t> </a:t>
            </a:r>
            <a:r>
              <a:rPr lang="en-US" dirty="0" err="1"/>
              <a:t>deltinio</a:t>
            </a:r>
            <a:r>
              <a:rPr lang="en-US" dirty="0"/>
              <a:t> </a:t>
            </a:r>
            <a:r>
              <a:rPr lang="en-US" dirty="0" err="1"/>
              <a:t>raumens</a:t>
            </a:r>
            <a:r>
              <a:rPr lang="en-US" dirty="0"/>
              <a:t> </a:t>
            </a:r>
            <a:r>
              <a:rPr lang="en-US" dirty="0" err="1"/>
              <a:t>dalis</a:t>
            </a:r>
            <a:r>
              <a:rPr lang="en-US" dirty="0"/>
              <a:t> </a:t>
            </a:r>
            <a:r>
              <a:rPr lang="en-US" dirty="0" err="1"/>
              <a:t>atitraukia</a:t>
            </a:r>
            <a:r>
              <a:rPr lang="en-US" dirty="0"/>
              <a:t> </a:t>
            </a:r>
            <a:r>
              <a:rPr lang="en-US" dirty="0" err="1"/>
              <a:t>žastą</a:t>
            </a:r>
            <a:r>
              <a:rPr lang="en-US" dirty="0"/>
              <a:t> </a:t>
            </a:r>
            <a:r>
              <a:rPr lang="en-US" dirty="0" err="1"/>
              <a:t>ir</a:t>
            </a:r>
            <a:r>
              <a:rPr lang="en-US" dirty="0"/>
              <a:t> </a:t>
            </a:r>
            <a:r>
              <a:rPr lang="en-US" dirty="0" err="1"/>
              <a:t>kelia</a:t>
            </a:r>
            <a:r>
              <a:rPr lang="en-US" dirty="0"/>
              <a:t> </a:t>
            </a:r>
            <a:r>
              <a:rPr lang="en-US" dirty="0" err="1"/>
              <a:t>jį</a:t>
            </a:r>
            <a:r>
              <a:rPr lang="en-US" dirty="0"/>
              <a:t> </a:t>
            </a:r>
            <a:r>
              <a:rPr lang="en-US" dirty="0" err="1"/>
              <a:t>iki</a:t>
            </a:r>
            <a:r>
              <a:rPr lang="en-US" dirty="0"/>
              <a:t> </a:t>
            </a:r>
            <a:r>
              <a:rPr lang="en-US" dirty="0" err="1"/>
              <a:t>pečių</a:t>
            </a:r>
            <a:r>
              <a:rPr lang="en-US" dirty="0"/>
              <a:t> </a:t>
            </a:r>
            <a:r>
              <a:rPr lang="en-US" dirty="0" err="1"/>
              <a:t>linijos</a:t>
            </a:r>
            <a:r>
              <a:rPr lang="en-US" dirty="0"/>
              <a:t>. </a:t>
            </a:r>
            <a:r>
              <a:rPr lang="en-US" dirty="0" err="1"/>
              <a:t>Toliau</a:t>
            </a:r>
            <a:r>
              <a:rPr lang="en-US" dirty="0"/>
              <a:t> </a:t>
            </a:r>
            <a:r>
              <a:rPr lang="en-US" dirty="0" err="1"/>
              <a:t>žastą</a:t>
            </a:r>
            <a:r>
              <a:rPr lang="en-US" dirty="0"/>
              <a:t> </a:t>
            </a:r>
            <a:r>
              <a:rPr lang="en-US" dirty="0" err="1"/>
              <a:t>kelia</a:t>
            </a:r>
            <a:r>
              <a:rPr lang="en-US" dirty="0"/>
              <a:t> </a:t>
            </a:r>
            <a:r>
              <a:rPr lang="en-US" dirty="0" err="1"/>
              <a:t>trapecinis</a:t>
            </a:r>
            <a:r>
              <a:rPr lang="en-US" dirty="0"/>
              <a:t> </a:t>
            </a:r>
            <a:r>
              <a:rPr lang="en-US" dirty="0" err="1"/>
              <a:t>raumuo</a:t>
            </a:r>
            <a:r>
              <a:rPr lang="en-US" dirty="0"/>
              <a:t>. </a:t>
            </a:r>
            <a:r>
              <a:rPr lang="en-US" dirty="0" err="1"/>
              <a:t>Jei</a:t>
            </a:r>
            <a:r>
              <a:rPr lang="en-US" dirty="0"/>
              <a:t> </a:t>
            </a:r>
            <a:r>
              <a:rPr lang="en-US" dirty="0" err="1"/>
              <a:t>atitraukiamas</a:t>
            </a:r>
            <a:r>
              <a:rPr lang="en-US" dirty="0"/>
              <a:t> </a:t>
            </a:r>
            <a:r>
              <a:rPr lang="en-US" dirty="0" err="1"/>
              <a:t>žastas</a:t>
            </a:r>
            <a:r>
              <a:rPr lang="en-US" dirty="0"/>
              <a:t> </a:t>
            </a:r>
            <a:r>
              <a:rPr lang="en-US" dirty="0" err="1"/>
              <a:t>pasuktas</a:t>
            </a:r>
            <a:r>
              <a:rPr lang="en-US" dirty="0"/>
              <a:t> </a:t>
            </a:r>
            <a:r>
              <a:rPr lang="en-US" dirty="0" err="1"/>
              <a:t>į</a:t>
            </a:r>
            <a:r>
              <a:rPr lang="en-US" dirty="0"/>
              <a:t> </a:t>
            </a:r>
            <a:r>
              <a:rPr lang="en-US" dirty="0" err="1"/>
              <a:t>išorę</a:t>
            </a:r>
            <a:r>
              <a:rPr lang="en-US" dirty="0"/>
              <a:t>, </a:t>
            </a:r>
            <a:r>
              <a:rPr lang="en-US" dirty="0" err="1"/>
              <a:t>šoninei</a:t>
            </a:r>
            <a:r>
              <a:rPr lang="en-US" dirty="0"/>
              <a:t> </a:t>
            </a:r>
            <a:r>
              <a:rPr lang="en-US" dirty="0" err="1"/>
              <a:t>raumens</a:t>
            </a:r>
            <a:r>
              <a:rPr lang="en-US" dirty="0"/>
              <a:t> </a:t>
            </a:r>
            <a:r>
              <a:rPr lang="en-US" dirty="0" err="1"/>
              <a:t>daliai</a:t>
            </a:r>
            <a:r>
              <a:rPr lang="en-US" dirty="0"/>
              <a:t> </a:t>
            </a:r>
            <a:r>
              <a:rPr lang="en-US" dirty="0" err="1"/>
              <a:t>padeda</a:t>
            </a:r>
            <a:r>
              <a:rPr lang="en-US" dirty="0"/>
              <a:t> </a:t>
            </a:r>
            <a:r>
              <a:rPr lang="en-US" dirty="0" err="1"/>
              <a:t>ir</a:t>
            </a:r>
            <a:r>
              <a:rPr lang="en-US" dirty="0"/>
              <a:t> </a:t>
            </a:r>
            <a:r>
              <a:rPr lang="en-US" dirty="0" err="1"/>
              <a:t>priekinė</a:t>
            </a:r>
            <a:r>
              <a:rPr lang="en-US" dirty="0"/>
              <a:t> </a:t>
            </a:r>
            <a:r>
              <a:rPr lang="en-US" dirty="0" err="1"/>
              <a:t>dalis</a:t>
            </a:r>
            <a:r>
              <a:rPr lang="en-US" dirty="0"/>
              <a:t>.</a:t>
            </a:r>
          </a:p>
          <a:p>
            <a:pPr algn="just"/>
            <a:r>
              <a:rPr lang="en-US" dirty="0" err="1"/>
              <a:t>Šoninė</a:t>
            </a:r>
            <a:r>
              <a:rPr lang="en-US" dirty="0"/>
              <a:t> </a:t>
            </a:r>
            <a:r>
              <a:rPr lang="en-US" dirty="0" err="1"/>
              <a:t>dalis</a:t>
            </a:r>
            <a:r>
              <a:rPr lang="en-US" dirty="0"/>
              <a:t>, </a:t>
            </a:r>
            <a:r>
              <a:rPr lang="en-US" dirty="0" err="1"/>
              <a:t>jei</a:t>
            </a:r>
            <a:r>
              <a:rPr lang="en-US" dirty="0"/>
              <a:t> </a:t>
            </a:r>
            <a:r>
              <a:rPr lang="en-US" dirty="0" err="1"/>
              <a:t>žastas</a:t>
            </a:r>
            <a:r>
              <a:rPr lang="en-US" dirty="0"/>
              <a:t> </a:t>
            </a:r>
            <a:r>
              <a:rPr lang="en-US" dirty="0" err="1"/>
              <a:t>pasuktas</a:t>
            </a:r>
            <a:r>
              <a:rPr lang="en-US" dirty="0"/>
              <a:t> </a:t>
            </a:r>
            <a:r>
              <a:rPr lang="en-US" dirty="0" err="1"/>
              <a:t>į</a:t>
            </a:r>
            <a:r>
              <a:rPr lang="en-US" dirty="0"/>
              <a:t> </a:t>
            </a:r>
            <a:r>
              <a:rPr lang="en-US" dirty="0" err="1"/>
              <a:t>vidų</a:t>
            </a:r>
            <a:r>
              <a:rPr lang="en-US" dirty="0"/>
              <a:t>, </a:t>
            </a:r>
            <a:r>
              <a:rPr lang="en-US" dirty="0" err="1"/>
              <a:t>padeda</a:t>
            </a:r>
            <a:r>
              <a:rPr lang="en-US" dirty="0"/>
              <a:t> </a:t>
            </a:r>
            <a:r>
              <a:rPr lang="en-US" dirty="0" err="1"/>
              <a:t>horizontaliai</a:t>
            </a:r>
            <a:r>
              <a:rPr lang="en-US" dirty="0"/>
              <a:t> </a:t>
            </a:r>
            <a:r>
              <a:rPr lang="en-US" dirty="0" err="1"/>
              <a:t>atitraukti</a:t>
            </a:r>
            <a:r>
              <a:rPr lang="en-US" dirty="0"/>
              <a:t> </a:t>
            </a:r>
            <a:r>
              <a:rPr lang="en-US" dirty="0" err="1"/>
              <a:t>žastą</a:t>
            </a:r>
            <a:r>
              <a:rPr lang="en-US" dirty="0"/>
              <a:t>, </a:t>
            </a:r>
            <a:r>
              <a:rPr lang="en-US" dirty="0" err="1"/>
              <a:t>tačiau</a:t>
            </a:r>
            <a:r>
              <a:rPr lang="en-US" dirty="0"/>
              <a:t> </a:t>
            </a:r>
            <a:r>
              <a:rPr lang="en-US" dirty="0" err="1"/>
              <a:t>jei</a:t>
            </a:r>
            <a:r>
              <a:rPr lang="en-US" dirty="0"/>
              <a:t> </a:t>
            </a:r>
            <a:r>
              <a:rPr lang="en-US" dirty="0" err="1"/>
              <a:t>žastas</a:t>
            </a:r>
            <a:r>
              <a:rPr lang="en-US" dirty="0"/>
              <a:t> </a:t>
            </a:r>
            <a:r>
              <a:rPr lang="en-US" dirty="0" err="1"/>
              <a:t>pasuktas</a:t>
            </a:r>
            <a:r>
              <a:rPr lang="en-US" dirty="0"/>
              <a:t> </a:t>
            </a:r>
            <a:r>
              <a:rPr lang="en-US" dirty="0" err="1"/>
              <a:t>į</a:t>
            </a:r>
            <a:r>
              <a:rPr lang="en-US" dirty="0"/>
              <a:t> </a:t>
            </a:r>
            <a:r>
              <a:rPr lang="en-US" dirty="0" err="1"/>
              <a:t>išorę</a:t>
            </a:r>
            <a:r>
              <a:rPr lang="en-US" dirty="0"/>
              <a:t>, </a:t>
            </a:r>
            <a:r>
              <a:rPr lang="en-US" dirty="0" err="1"/>
              <a:t>prie</a:t>
            </a:r>
            <a:r>
              <a:rPr lang="en-US" dirty="0"/>
              <a:t> </a:t>
            </a:r>
            <a:r>
              <a:rPr lang="en-US" dirty="0" err="1"/>
              <a:t>horizontalaus</a:t>
            </a:r>
            <a:r>
              <a:rPr lang="en-US" dirty="0"/>
              <a:t> </a:t>
            </a:r>
            <a:r>
              <a:rPr lang="en-US" dirty="0" err="1"/>
              <a:t>atitraukimo</a:t>
            </a:r>
            <a:r>
              <a:rPr lang="en-US" dirty="0"/>
              <a:t> </a:t>
            </a:r>
            <a:r>
              <a:rPr lang="en-US" dirty="0" err="1"/>
              <a:t>prisideda</a:t>
            </a:r>
            <a:r>
              <a:rPr lang="en-US" dirty="0"/>
              <a:t> </a:t>
            </a:r>
            <a:r>
              <a:rPr lang="en-US" dirty="0" err="1"/>
              <a:t>labai</a:t>
            </a:r>
            <a:r>
              <a:rPr lang="en-US" dirty="0"/>
              <a:t> </a:t>
            </a:r>
            <a:r>
              <a:rPr lang="en-US" dirty="0" err="1"/>
              <a:t>menkai</a:t>
            </a:r>
            <a:r>
              <a:rPr lang="en-US" dirty="0"/>
              <a:t>.</a:t>
            </a:r>
          </a:p>
          <a:p>
            <a:pPr algn="just"/>
            <a:r>
              <a:rPr lang="en-US" dirty="0" err="1"/>
              <a:t>Užpakalinė</a:t>
            </a:r>
            <a:r>
              <a:rPr lang="en-US" dirty="0"/>
              <a:t> </a:t>
            </a:r>
            <a:r>
              <a:rPr lang="en-US" dirty="0" err="1"/>
              <a:t>raumens</a:t>
            </a:r>
            <a:r>
              <a:rPr lang="en-US" dirty="0"/>
              <a:t> </a:t>
            </a:r>
            <a:r>
              <a:rPr lang="en-US" dirty="0" err="1"/>
              <a:t>dalis</a:t>
            </a:r>
            <a:r>
              <a:rPr lang="en-US" dirty="0"/>
              <a:t> </a:t>
            </a:r>
            <a:r>
              <a:rPr lang="en-US" dirty="0" err="1"/>
              <a:t>padeda</a:t>
            </a:r>
            <a:r>
              <a:rPr lang="en-US" dirty="0"/>
              <a:t> </a:t>
            </a:r>
            <a:r>
              <a:rPr lang="en-US" dirty="0" err="1"/>
              <a:t>tiesti</a:t>
            </a:r>
            <a:r>
              <a:rPr lang="en-US" dirty="0"/>
              <a:t> </a:t>
            </a:r>
            <a:r>
              <a:rPr lang="en-US" dirty="0" err="1"/>
              <a:t>žastą</a:t>
            </a:r>
            <a:r>
              <a:rPr lang="en-US" dirty="0"/>
              <a:t> </a:t>
            </a:r>
            <a:r>
              <a:rPr lang="en-US" dirty="0" err="1"/>
              <a:t>už</a:t>
            </a:r>
            <a:r>
              <a:rPr lang="en-US" dirty="0"/>
              <a:t> </a:t>
            </a:r>
            <a:r>
              <a:rPr lang="en-US" dirty="0" err="1"/>
              <a:t>anatominės</a:t>
            </a:r>
            <a:r>
              <a:rPr lang="en-US" dirty="0"/>
              <a:t> </a:t>
            </a:r>
            <a:r>
              <a:rPr lang="en-US" dirty="0" err="1"/>
              <a:t>padėties</a:t>
            </a:r>
            <a:r>
              <a:rPr lang="en-US" dirty="0"/>
              <a:t>.</a:t>
            </a:r>
          </a:p>
          <a:p>
            <a:pPr algn="just"/>
            <a:r>
              <a:rPr lang="en-US" dirty="0" err="1"/>
              <a:t>Užpakalinė</a:t>
            </a:r>
            <a:r>
              <a:rPr lang="en-US" dirty="0"/>
              <a:t> </a:t>
            </a:r>
            <a:r>
              <a:rPr lang="en-US" dirty="0" err="1"/>
              <a:t>deltinio</a:t>
            </a:r>
            <a:r>
              <a:rPr lang="en-US" dirty="0"/>
              <a:t> </a:t>
            </a:r>
            <a:r>
              <a:rPr lang="en-US" dirty="0" err="1"/>
              <a:t>raumens</a:t>
            </a:r>
            <a:r>
              <a:rPr lang="en-US" dirty="0"/>
              <a:t> </a:t>
            </a:r>
            <a:r>
              <a:rPr lang="en-US" dirty="0" err="1"/>
              <a:t>dalis</a:t>
            </a:r>
            <a:r>
              <a:rPr lang="en-US" dirty="0"/>
              <a:t> </a:t>
            </a:r>
            <a:r>
              <a:rPr lang="en-US" dirty="0" err="1"/>
              <a:t>horizontaliai</a:t>
            </a:r>
            <a:r>
              <a:rPr lang="en-US" dirty="0"/>
              <a:t> </a:t>
            </a:r>
            <a:r>
              <a:rPr lang="en-US" dirty="0" err="1"/>
              <a:t>atitraukia</a:t>
            </a:r>
            <a:r>
              <a:rPr lang="en-US" dirty="0"/>
              <a:t> </a:t>
            </a:r>
            <a:r>
              <a:rPr lang="en-US" dirty="0" err="1"/>
              <a:t>sulenktą</a:t>
            </a:r>
            <a:r>
              <a:rPr lang="en-US" dirty="0"/>
              <a:t> </a:t>
            </a:r>
            <a:r>
              <a:rPr lang="en-US" dirty="0" err="1"/>
              <a:t>žastą</a:t>
            </a:r>
            <a:r>
              <a:rPr lang="en-US" dirty="0"/>
              <a:t> </a:t>
            </a:r>
            <a:r>
              <a:rPr lang="en-US" dirty="0" err="1"/>
              <a:t>ir</a:t>
            </a:r>
            <a:r>
              <a:rPr lang="en-US" dirty="0"/>
              <a:t> </a:t>
            </a:r>
            <a:r>
              <a:rPr lang="en-US" dirty="0" err="1"/>
              <a:t>suka</a:t>
            </a:r>
            <a:r>
              <a:rPr lang="en-US" dirty="0"/>
              <a:t> </a:t>
            </a:r>
            <a:r>
              <a:rPr lang="en-US" dirty="0" err="1"/>
              <a:t>jį</a:t>
            </a:r>
            <a:r>
              <a:rPr lang="en-US" dirty="0"/>
              <a:t> </a:t>
            </a:r>
            <a:r>
              <a:rPr lang="en-US" dirty="0" err="1"/>
              <a:t>į</a:t>
            </a:r>
            <a:r>
              <a:rPr lang="en-US" dirty="0"/>
              <a:t> </a:t>
            </a:r>
            <a:r>
              <a:rPr lang="en-US" dirty="0" err="1"/>
              <a:t>išorę</a:t>
            </a:r>
            <a:r>
              <a:rPr lang="en-US" dirty="0"/>
              <a:t>.</a:t>
            </a:r>
          </a:p>
          <a:p>
            <a:pPr algn="just"/>
            <a:r>
              <a:rPr lang="en-US" dirty="0" err="1"/>
              <a:t>Esant</a:t>
            </a:r>
            <a:r>
              <a:rPr lang="en-US" dirty="0"/>
              <a:t> </a:t>
            </a:r>
            <a:r>
              <a:rPr lang="en-US" dirty="0" err="1"/>
              <a:t>fiksuotam</a:t>
            </a:r>
            <a:r>
              <a:rPr lang="en-US" dirty="0"/>
              <a:t> </a:t>
            </a:r>
            <a:r>
              <a:rPr lang="en-US" dirty="0" err="1"/>
              <a:t>žastui</a:t>
            </a:r>
            <a:r>
              <a:rPr lang="en-US" dirty="0"/>
              <a:t> visas </a:t>
            </a:r>
            <a:r>
              <a:rPr lang="en-US" dirty="0" err="1"/>
              <a:t>deltinis</a:t>
            </a:r>
            <a:r>
              <a:rPr lang="en-US" dirty="0"/>
              <a:t> </a:t>
            </a:r>
            <a:r>
              <a:rPr lang="en-US" dirty="0" err="1"/>
              <a:t>raumuo</a:t>
            </a:r>
            <a:r>
              <a:rPr lang="en-US" dirty="0"/>
              <a:t> </a:t>
            </a:r>
            <a:r>
              <a:rPr lang="en-US" dirty="0" err="1"/>
              <a:t>sustiprina</a:t>
            </a:r>
            <a:r>
              <a:rPr lang="en-US" dirty="0"/>
              <a:t> </a:t>
            </a:r>
            <a:r>
              <a:rPr lang="en-US" dirty="0" err="1"/>
              <a:t>peties</a:t>
            </a:r>
            <a:r>
              <a:rPr lang="en-US" dirty="0"/>
              <a:t> </a:t>
            </a:r>
            <a:r>
              <a:rPr lang="en-US" dirty="0" err="1"/>
              <a:t>sąnarį</a:t>
            </a:r>
            <a:r>
              <a:rPr lang="en-US" dirty="0"/>
              <a:t> </a:t>
            </a:r>
            <a:r>
              <a:rPr lang="en-US" dirty="0" err="1"/>
              <a:t>ir</a:t>
            </a:r>
            <a:r>
              <a:rPr lang="en-US" dirty="0"/>
              <a:t> </a:t>
            </a:r>
            <a:r>
              <a:rPr lang="en-US" dirty="0" err="1"/>
              <a:t>fiksuoja</a:t>
            </a:r>
            <a:r>
              <a:rPr lang="en-US" dirty="0"/>
              <a:t> </a:t>
            </a:r>
            <a:r>
              <a:rPr lang="en-US" dirty="0" err="1"/>
              <a:t>pečių</a:t>
            </a:r>
            <a:r>
              <a:rPr lang="en-US" dirty="0"/>
              <a:t> </a:t>
            </a:r>
            <a:r>
              <a:rPr lang="en-US" dirty="0" err="1"/>
              <a:t>lanką</a:t>
            </a:r>
            <a:r>
              <a:rPr lang="en-US" dirty="0"/>
              <a:t> </a:t>
            </a:r>
            <a:r>
              <a:rPr lang="en-US" dirty="0" err="1"/>
              <a:t>prie</a:t>
            </a:r>
            <a:r>
              <a:rPr lang="en-US" dirty="0"/>
              <a:t> </a:t>
            </a:r>
            <a:r>
              <a:rPr lang="en-US" dirty="0" err="1"/>
              <a:t>žastikaulio</a:t>
            </a:r>
            <a:r>
              <a:rPr lang="en-US" dirty="0"/>
              <a:t> (</a:t>
            </a:r>
            <a:r>
              <a:rPr lang="en-US" dirty="0" err="1"/>
              <a:t>kybant</a:t>
            </a:r>
            <a:r>
              <a:rPr lang="en-US" dirty="0"/>
              <a:t> ant </a:t>
            </a:r>
            <a:r>
              <a:rPr lang="en-US" dirty="0" err="1"/>
              <a:t>skersinio</a:t>
            </a:r>
            <a:r>
              <a:rPr lang="en-US" dirty="0"/>
              <a:t>, </a:t>
            </a:r>
            <a:r>
              <a:rPr lang="en-US" dirty="0" err="1"/>
              <a:t>lygiagrečių</a:t>
            </a:r>
            <a:r>
              <a:rPr lang="en-US" dirty="0"/>
              <a:t>).</a:t>
            </a:r>
          </a:p>
          <a:p>
            <a:pPr algn="just"/>
            <a:endParaRPr lang="en-US" dirty="0"/>
          </a:p>
          <a:p>
            <a:pPr algn="just"/>
            <a:endParaRPr lang="en-US" dirty="0"/>
          </a:p>
        </p:txBody>
      </p:sp>
      <p:pic>
        <p:nvPicPr>
          <p:cNvPr id="4098" name="Picture 2" descr="https://kineziterapija24.lt/wp-content/uploads/Deltoideus_posterior.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4385" y="232276"/>
            <a:ext cx="275910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494" y="3435852"/>
            <a:ext cx="1990725" cy="229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8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423704" cy="1000688"/>
          </a:xfrm>
        </p:spPr>
        <p:txBody>
          <a:bodyPr>
            <a:normAutofit/>
          </a:bodyPr>
          <a:lstStyle/>
          <a:p>
            <a:r>
              <a:rPr lang="en-US" sz="3600" dirty="0" smtClean="0"/>
              <a:t>ANTDYGLINIS RAUMUO</a:t>
            </a:r>
            <a:endParaRPr lang="en-US" sz="3600" dirty="0"/>
          </a:p>
        </p:txBody>
      </p:sp>
      <p:sp>
        <p:nvSpPr>
          <p:cNvPr id="3" name="Content Placeholder 2"/>
          <p:cNvSpPr>
            <a:spLocks noGrp="1"/>
          </p:cNvSpPr>
          <p:nvPr>
            <p:ph sz="half" idx="1"/>
          </p:nvPr>
        </p:nvSpPr>
        <p:spPr/>
        <p:txBody>
          <a:bodyPr>
            <a:normAutofit fontScale="62500" lnSpcReduction="20000"/>
          </a:bodyPr>
          <a:lstStyle/>
          <a:p>
            <a:r>
              <a:rPr lang="en-US" dirty="0" err="1" smtClean="0"/>
              <a:t>raumuo</a:t>
            </a:r>
            <a:r>
              <a:rPr lang="en-US" dirty="0" smtClean="0"/>
              <a:t> </a:t>
            </a:r>
            <a:r>
              <a:rPr lang="en-US" dirty="0" err="1"/>
              <a:t>yra</a:t>
            </a:r>
            <a:r>
              <a:rPr lang="en-US" dirty="0"/>
              <a:t> </a:t>
            </a:r>
            <a:r>
              <a:rPr lang="en-US" dirty="0" err="1"/>
              <a:t>antdyglinėje</a:t>
            </a:r>
            <a:r>
              <a:rPr lang="en-US" dirty="0"/>
              <a:t> </a:t>
            </a:r>
            <a:r>
              <a:rPr lang="en-US" dirty="0" err="1"/>
              <a:t>mentės</a:t>
            </a:r>
            <a:r>
              <a:rPr lang="en-US" dirty="0"/>
              <a:t> </a:t>
            </a:r>
            <a:r>
              <a:rPr lang="en-US" dirty="0" err="1"/>
              <a:t>duobėje</a:t>
            </a:r>
            <a:r>
              <a:rPr lang="en-US" dirty="0"/>
              <a:t>. </a:t>
            </a:r>
            <a:r>
              <a:rPr lang="en-US" dirty="0" err="1"/>
              <a:t>Iš</a:t>
            </a:r>
            <a:r>
              <a:rPr lang="en-US" dirty="0"/>
              <a:t> </a:t>
            </a:r>
            <a:r>
              <a:rPr lang="en-US" dirty="0" err="1"/>
              <a:t>viršaus</a:t>
            </a:r>
            <a:r>
              <a:rPr lang="en-US" dirty="0"/>
              <a:t> </a:t>
            </a:r>
            <a:r>
              <a:rPr lang="en-US" dirty="0" err="1"/>
              <a:t>jį</a:t>
            </a:r>
            <a:r>
              <a:rPr lang="en-US" dirty="0"/>
              <a:t> </a:t>
            </a:r>
            <a:r>
              <a:rPr lang="en-US" dirty="0" err="1"/>
              <a:t>uždengia</a:t>
            </a:r>
            <a:r>
              <a:rPr lang="en-US" dirty="0"/>
              <a:t> </a:t>
            </a:r>
            <a:r>
              <a:rPr lang="en-US" dirty="0" err="1"/>
              <a:t>trapecinis</a:t>
            </a:r>
            <a:r>
              <a:rPr lang="en-US" dirty="0"/>
              <a:t> </a:t>
            </a:r>
            <a:r>
              <a:rPr lang="en-US" dirty="0" err="1"/>
              <a:t>ir</a:t>
            </a:r>
            <a:r>
              <a:rPr lang="en-US" dirty="0"/>
              <a:t> </a:t>
            </a:r>
            <a:r>
              <a:rPr lang="en-US" dirty="0" err="1"/>
              <a:t>deltinis</a:t>
            </a:r>
            <a:r>
              <a:rPr lang="en-US" dirty="0"/>
              <a:t> </a:t>
            </a:r>
            <a:r>
              <a:rPr lang="en-US" dirty="0" err="1"/>
              <a:t>raumenys</a:t>
            </a:r>
            <a:r>
              <a:rPr lang="en-US" dirty="0" smtClean="0"/>
              <a:t>.</a:t>
            </a:r>
          </a:p>
          <a:p>
            <a:r>
              <a:rPr lang="en-US" dirty="0" err="1" smtClean="0"/>
              <a:t>Pradžia</a:t>
            </a:r>
            <a:r>
              <a:rPr lang="en-US" dirty="0" smtClean="0"/>
              <a:t> </a:t>
            </a:r>
            <a:r>
              <a:rPr lang="en-US" dirty="0" err="1" smtClean="0"/>
              <a:t>mentės</a:t>
            </a:r>
            <a:r>
              <a:rPr lang="en-US" dirty="0" smtClean="0"/>
              <a:t> </a:t>
            </a:r>
            <a:r>
              <a:rPr lang="en-US" dirty="0" err="1"/>
              <a:t>antdyglinė</a:t>
            </a:r>
            <a:r>
              <a:rPr lang="en-US" dirty="0"/>
              <a:t> </a:t>
            </a:r>
            <a:r>
              <a:rPr lang="en-US" dirty="0" err="1"/>
              <a:t>duobė</a:t>
            </a:r>
            <a:r>
              <a:rPr lang="en-US" dirty="0"/>
              <a:t> – </a:t>
            </a:r>
            <a:r>
              <a:rPr lang="en-US" i="1" dirty="0"/>
              <a:t>fossa </a:t>
            </a:r>
            <a:r>
              <a:rPr lang="en-US" i="1" dirty="0" err="1"/>
              <a:t>supraspinata</a:t>
            </a:r>
            <a:r>
              <a:rPr lang="en-US" i="1" dirty="0"/>
              <a:t> scapulae</a:t>
            </a:r>
            <a:endParaRPr lang="en-US" dirty="0"/>
          </a:p>
          <a:p>
            <a:r>
              <a:rPr lang="en-US" dirty="0" err="1" smtClean="0"/>
              <a:t>Pabaiga</a:t>
            </a:r>
            <a:r>
              <a:rPr lang="en-US" dirty="0" smtClean="0"/>
              <a:t> </a:t>
            </a:r>
            <a:r>
              <a:rPr lang="en-US" dirty="0" err="1" smtClean="0"/>
              <a:t>žastikaulio</a:t>
            </a:r>
            <a:r>
              <a:rPr lang="en-US" dirty="0" smtClean="0"/>
              <a:t> </a:t>
            </a:r>
            <a:r>
              <a:rPr lang="en-US" dirty="0" err="1"/>
              <a:t>didžiojo</a:t>
            </a:r>
            <a:r>
              <a:rPr lang="en-US" dirty="0"/>
              <a:t> </a:t>
            </a:r>
            <a:r>
              <a:rPr lang="en-US" dirty="0" err="1"/>
              <a:t>gumburėlio</a:t>
            </a:r>
            <a:r>
              <a:rPr lang="en-US" dirty="0"/>
              <a:t> </a:t>
            </a:r>
            <a:r>
              <a:rPr lang="en-US" dirty="0" err="1"/>
              <a:t>viršus</a:t>
            </a:r>
            <a:r>
              <a:rPr lang="en-US" dirty="0"/>
              <a:t> – </a:t>
            </a:r>
            <a:r>
              <a:rPr lang="en-US" i="1" dirty="0"/>
              <a:t>tuberculum </a:t>
            </a:r>
            <a:r>
              <a:rPr lang="en-US" i="1" dirty="0" err="1"/>
              <a:t>maius</a:t>
            </a:r>
            <a:r>
              <a:rPr lang="en-US" i="1" dirty="0"/>
              <a:t> </a:t>
            </a:r>
            <a:r>
              <a:rPr lang="en-US" i="1" dirty="0" err="1"/>
              <a:t>humeri</a:t>
            </a:r>
            <a:endParaRPr lang="en-US" dirty="0"/>
          </a:p>
          <a:p>
            <a:endParaRPr lang="en-US" dirty="0"/>
          </a:p>
          <a:p>
            <a:r>
              <a:rPr lang="en-US" dirty="0"/>
              <a:t>Kai </a:t>
            </a:r>
            <a:r>
              <a:rPr lang="en-US" dirty="0" err="1"/>
              <a:t>mentė</a:t>
            </a:r>
            <a:r>
              <a:rPr lang="en-US" dirty="0"/>
              <a:t> </a:t>
            </a:r>
            <a:r>
              <a:rPr lang="en-US" dirty="0" err="1"/>
              <a:t>fiksuota</a:t>
            </a:r>
            <a:r>
              <a:rPr lang="en-US" dirty="0"/>
              <a:t> </a:t>
            </a:r>
            <a:r>
              <a:rPr lang="en-US" dirty="0" err="1"/>
              <a:t>padeda</a:t>
            </a:r>
            <a:r>
              <a:rPr lang="en-US" dirty="0"/>
              <a:t> </a:t>
            </a:r>
            <a:r>
              <a:rPr lang="en-US" dirty="0" err="1"/>
              <a:t>atitraukti</a:t>
            </a:r>
            <a:r>
              <a:rPr lang="en-US" dirty="0"/>
              <a:t> </a:t>
            </a:r>
            <a:r>
              <a:rPr lang="en-US" dirty="0" err="1"/>
              <a:t>žastą</a:t>
            </a:r>
            <a:r>
              <a:rPr lang="en-US" dirty="0"/>
              <a:t> </a:t>
            </a:r>
            <a:r>
              <a:rPr lang="en-US" dirty="0" err="1"/>
              <a:t>nuo</a:t>
            </a:r>
            <a:r>
              <a:rPr lang="en-US" dirty="0"/>
              <a:t> </a:t>
            </a:r>
            <a:r>
              <a:rPr lang="en-US" dirty="0" err="1"/>
              <a:t>liemens</a:t>
            </a:r>
            <a:r>
              <a:rPr lang="en-US" dirty="0"/>
              <a:t>.</a:t>
            </a:r>
          </a:p>
          <a:p>
            <a:r>
              <a:rPr lang="en-US" dirty="0" err="1"/>
              <a:t>Viena</a:t>
            </a:r>
            <a:r>
              <a:rPr lang="en-US" dirty="0"/>
              <a:t> </a:t>
            </a:r>
            <a:r>
              <a:rPr lang="en-US" dirty="0" err="1"/>
              <a:t>iš</a:t>
            </a:r>
            <a:r>
              <a:rPr lang="en-US" dirty="0"/>
              <a:t> </a:t>
            </a:r>
            <a:r>
              <a:rPr lang="en-US" dirty="0" err="1"/>
              <a:t>svarbiausių</a:t>
            </a:r>
            <a:r>
              <a:rPr lang="en-US" dirty="0"/>
              <a:t> </a:t>
            </a:r>
            <a:r>
              <a:rPr lang="en-US" dirty="0" err="1"/>
              <a:t>funkcijų</a:t>
            </a:r>
            <a:r>
              <a:rPr lang="en-US" dirty="0"/>
              <a:t>: </a:t>
            </a:r>
            <a:r>
              <a:rPr lang="en-US" dirty="0" err="1"/>
              <a:t>iš</a:t>
            </a:r>
            <a:r>
              <a:rPr lang="en-US" dirty="0"/>
              <a:t> </a:t>
            </a:r>
            <a:r>
              <a:rPr lang="en-US" dirty="0" err="1"/>
              <a:t>viršaus</a:t>
            </a:r>
            <a:r>
              <a:rPr lang="en-US" dirty="0"/>
              <a:t> </a:t>
            </a:r>
            <a:r>
              <a:rPr lang="en-US" dirty="0" err="1"/>
              <a:t>sutvirtina</a:t>
            </a:r>
            <a:r>
              <a:rPr lang="en-US" dirty="0"/>
              <a:t> </a:t>
            </a:r>
            <a:r>
              <a:rPr lang="en-US" dirty="0" err="1"/>
              <a:t>peties</a:t>
            </a:r>
            <a:r>
              <a:rPr lang="en-US" dirty="0"/>
              <a:t> </a:t>
            </a:r>
            <a:r>
              <a:rPr lang="en-US" dirty="0" err="1"/>
              <a:t>sąnarį</a:t>
            </a:r>
            <a:r>
              <a:rPr lang="en-US" dirty="0"/>
              <a:t>.</a:t>
            </a:r>
          </a:p>
          <a:p>
            <a:r>
              <a:rPr lang="en-US" dirty="0" err="1"/>
              <a:t>Petinio</a:t>
            </a:r>
            <a:r>
              <a:rPr lang="en-US" dirty="0"/>
              <a:t> </a:t>
            </a:r>
            <a:r>
              <a:rPr lang="en-US" dirty="0" err="1"/>
              <a:t>rezginio</a:t>
            </a:r>
            <a:r>
              <a:rPr lang="en-US" dirty="0"/>
              <a:t> C4-C6 </a:t>
            </a:r>
            <a:r>
              <a:rPr lang="en-US" dirty="0" err="1"/>
              <a:t>viršmentinis</a:t>
            </a:r>
            <a:r>
              <a:rPr lang="en-US" dirty="0"/>
              <a:t> </a:t>
            </a:r>
            <a:r>
              <a:rPr lang="en-US" dirty="0" err="1"/>
              <a:t>nervas</a:t>
            </a:r>
            <a:r>
              <a:rPr lang="en-US" dirty="0"/>
              <a:t> – </a:t>
            </a:r>
            <a:r>
              <a:rPr lang="en-US" i="1" dirty="0" err="1"/>
              <a:t>nervus</a:t>
            </a:r>
            <a:r>
              <a:rPr lang="en-US" i="1" dirty="0"/>
              <a:t> </a:t>
            </a:r>
            <a:r>
              <a:rPr lang="en-US" i="1" dirty="0" err="1"/>
              <a:t>suprascapularis</a:t>
            </a:r>
            <a:r>
              <a:rPr lang="en-US" i="1" dirty="0"/>
              <a:t>.</a:t>
            </a:r>
            <a:endParaRPr lang="en-US" dirty="0"/>
          </a:p>
          <a:p>
            <a:r>
              <a:rPr lang="en-US" dirty="0"/>
              <a:t/>
            </a:r>
            <a:br>
              <a:rPr lang="en-US" dirty="0"/>
            </a:br>
            <a:endParaRPr lang="en-US" dirty="0"/>
          </a:p>
        </p:txBody>
      </p:sp>
      <p:pic>
        <p:nvPicPr>
          <p:cNvPr id="5122" name="Picture 2" descr="50px-Supraspinat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53268" y="115747"/>
            <a:ext cx="3983459" cy="53938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50px-Supraspin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774" y="196770"/>
            <a:ext cx="3983459" cy="53938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50px-Supraspin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164" y="254643"/>
            <a:ext cx="3983459" cy="53938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50px-Supraspin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554" y="0"/>
            <a:ext cx="3901472" cy="57589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249272" y="3370263"/>
            <a:ext cx="2895600" cy="2806700"/>
          </a:xfrm>
          <a:prstGeom prst="rect">
            <a:avLst/>
          </a:prstGeom>
        </p:spPr>
      </p:pic>
    </p:spTree>
    <p:extLst>
      <p:ext uri="{BB962C8B-B14F-4D97-AF65-F5344CB8AC3E}">
        <p14:creationId xmlns:p14="http://schemas.microsoft.com/office/powerpoint/2010/main" val="61860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US" dirty="0" smtClean="0"/>
              <a:t>UŽPAKALINĖ PAVIRŠINĖ LINIJA</a:t>
            </a:r>
            <a:endParaRPr lang="en-US" dirty="0"/>
          </a:p>
        </p:txBody>
      </p:sp>
      <p:sp>
        <p:nvSpPr>
          <p:cNvPr id="3" name="Content Placeholder 2"/>
          <p:cNvSpPr>
            <a:spLocks noGrp="1"/>
          </p:cNvSpPr>
          <p:nvPr>
            <p:ph sz="half" idx="1"/>
          </p:nvPr>
        </p:nvSpPr>
        <p:spPr/>
        <p:txBody>
          <a:bodyPr/>
          <a:lstStyle/>
          <a:p>
            <a:pPr algn="just"/>
            <a:r>
              <a:rPr lang="en-US" sz="2200" dirty="0" err="1"/>
              <a:t>Miofascijinės</a:t>
            </a:r>
            <a:r>
              <a:rPr lang="en-US" sz="2200" dirty="0"/>
              <a:t> </a:t>
            </a:r>
            <a:r>
              <a:rPr lang="en-US" sz="2200" dirty="0" err="1"/>
              <a:t>grandinės</a:t>
            </a:r>
            <a:r>
              <a:rPr lang="en-US" sz="2200" dirty="0"/>
              <a:t> – tai </a:t>
            </a:r>
            <a:r>
              <a:rPr lang="en-US" sz="2200" dirty="0" err="1"/>
              <a:t>išilginės</a:t>
            </a:r>
            <a:r>
              <a:rPr lang="en-US" sz="2200" dirty="0"/>
              <a:t> </a:t>
            </a:r>
            <a:r>
              <a:rPr lang="en-US" sz="2200" dirty="0" err="1"/>
              <a:t>ar</a:t>
            </a:r>
            <a:r>
              <a:rPr lang="en-US" sz="2200" dirty="0"/>
              <a:t> </a:t>
            </a:r>
            <a:r>
              <a:rPr lang="en-US" sz="2200" dirty="0" err="1"/>
              <a:t>skersinės</a:t>
            </a:r>
            <a:r>
              <a:rPr lang="en-US" sz="2200" dirty="0"/>
              <a:t> </a:t>
            </a:r>
            <a:r>
              <a:rPr lang="en-US" sz="2200" dirty="0" err="1"/>
              <a:t>linijos</a:t>
            </a:r>
            <a:r>
              <a:rPr lang="en-US" sz="2200" dirty="0"/>
              <a:t>, </a:t>
            </a:r>
            <a:r>
              <a:rPr lang="en-US" sz="2200" dirty="0" err="1"/>
              <a:t>kuriomis</a:t>
            </a:r>
            <a:r>
              <a:rPr lang="en-US" sz="2200" dirty="0"/>
              <a:t> </a:t>
            </a:r>
            <a:r>
              <a:rPr lang="en-US" sz="2200" dirty="0" err="1"/>
              <a:t>paskirstoma</a:t>
            </a:r>
            <a:r>
              <a:rPr lang="en-US" sz="2200" dirty="0"/>
              <a:t> </a:t>
            </a:r>
            <a:r>
              <a:rPr lang="en-US" sz="2200" dirty="0" err="1"/>
              <a:t>traukos</a:t>
            </a:r>
            <a:r>
              <a:rPr lang="en-US" sz="2200" dirty="0"/>
              <a:t> </a:t>
            </a:r>
            <a:r>
              <a:rPr lang="en-US" sz="2200" dirty="0" err="1"/>
              <a:t>jėga</a:t>
            </a:r>
            <a:r>
              <a:rPr lang="en-US" sz="2200" dirty="0"/>
              <a:t>. </a:t>
            </a:r>
            <a:r>
              <a:rPr lang="en-US" sz="2200" dirty="0" err="1"/>
              <a:t>Ištempimas</a:t>
            </a:r>
            <a:r>
              <a:rPr lang="en-US" sz="2200" dirty="0"/>
              <a:t>, </a:t>
            </a:r>
            <a:r>
              <a:rPr lang="en-US" sz="2200" dirty="0" err="1"/>
              <a:t>įtampa</a:t>
            </a:r>
            <a:r>
              <a:rPr lang="en-US" sz="2200" dirty="0"/>
              <a:t>, </a:t>
            </a:r>
            <a:r>
              <a:rPr lang="en-US" sz="2200" dirty="0" err="1"/>
              <a:t>fiksacija</a:t>
            </a:r>
            <a:r>
              <a:rPr lang="en-US" sz="2200" dirty="0"/>
              <a:t>, </a:t>
            </a:r>
            <a:r>
              <a:rPr lang="en-US" sz="2200" dirty="0" err="1"/>
              <a:t>kompensacijos</a:t>
            </a:r>
            <a:r>
              <a:rPr lang="en-US" sz="2200" dirty="0"/>
              <a:t> </a:t>
            </a:r>
            <a:r>
              <a:rPr lang="en-US" sz="2200" dirty="0" err="1"/>
              <a:t>ir</a:t>
            </a:r>
            <a:r>
              <a:rPr lang="en-US" sz="2200" dirty="0"/>
              <a:t> </a:t>
            </a:r>
            <a:r>
              <a:rPr lang="en-US" sz="2200" dirty="0" err="1"/>
              <a:t>dauguma</a:t>
            </a:r>
            <a:r>
              <a:rPr lang="en-US" sz="2200" dirty="0"/>
              <a:t> </a:t>
            </a:r>
            <a:r>
              <a:rPr lang="en-US" sz="2200" dirty="0" err="1"/>
              <a:t>judesiu</a:t>
            </a:r>
            <a:r>
              <a:rPr lang="en-US" sz="2200" dirty="0"/>
              <a:t>̨ </a:t>
            </a:r>
            <a:r>
              <a:rPr lang="en-US" sz="2200" dirty="0" err="1"/>
              <a:t>vyksta</a:t>
            </a:r>
            <a:r>
              <a:rPr lang="en-US" sz="2200" dirty="0"/>
              <a:t> per </a:t>
            </a:r>
            <a:r>
              <a:rPr lang="en-US" sz="2200" dirty="0" err="1"/>
              <a:t>šias</a:t>
            </a:r>
            <a:r>
              <a:rPr lang="en-US" sz="2200" dirty="0"/>
              <a:t> </a:t>
            </a:r>
            <a:r>
              <a:rPr lang="en-US" sz="2200" dirty="0" err="1"/>
              <a:t>grandines</a:t>
            </a:r>
            <a:r>
              <a:rPr lang="en-US" sz="2200" dirty="0"/>
              <a:t>. </a:t>
            </a:r>
          </a:p>
          <a:p>
            <a:endParaRPr lang="en-US" dirty="0"/>
          </a:p>
        </p:txBody>
      </p:sp>
      <p:sp>
        <p:nvSpPr>
          <p:cNvPr id="4" name="Content Placeholder 3"/>
          <p:cNvSpPr>
            <a:spLocks noGrp="1"/>
          </p:cNvSpPr>
          <p:nvPr>
            <p:ph sz="half" idx="2"/>
          </p:nvPr>
        </p:nvSpPr>
        <p:spPr>
          <a:xfrm>
            <a:off x="6562846" y="1825625"/>
            <a:ext cx="4624328" cy="4351338"/>
          </a:xfrm>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562846" y="92597"/>
            <a:ext cx="4624327" cy="6458674"/>
          </a:xfrm>
          <a:prstGeom prst="rect">
            <a:avLst/>
          </a:prstGeom>
          <a:noFill/>
          <a:ln>
            <a:noFill/>
          </a:ln>
        </p:spPr>
      </p:pic>
    </p:spTree>
    <p:extLst>
      <p:ext uri="{BB962C8B-B14F-4D97-AF65-F5344CB8AC3E}">
        <p14:creationId xmlns:p14="http://schemas.microsoft.com/office/powerpoint/2010/main" val="362907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244" y="365125"/>
            <a:ext cx="4218040" cy="490281"/>
          </a:xfrm>
        </p:spPr>
        <p:txBody>
          <a:bodyPr>
            <a:normAutofit fontScale="90000"/>
          </a:bodyPr>
          <a:lstStyle/>
          <a:p>
            <a:r>
              <a:rPr lang="en-US" dirty="0" err="1" smtClean="0"/>
              <a:t>Podyglinis</a:t>
            </a:r>
            <a:r>
              <a:rPr lang="en-US" dirty="0" smtClean="0"/>
              <a:t> </a:t>
            </a:r>
            <a:r>
              <a:rPr lang="en-US" dirty="0" err="1" smtClean="0"/>
              <a:t>raumuo</a:t>
            </a:r>
            <a:endParaRPr lang="en-US" dirty="0"/>
          </a:p>
        </p:txBody>
      </p:sp>
      <p:sp>
        <p:nvSpPr>
          <p:cNvPr id="3" name="Content Placeholder 2"/>
          <p:cNvSpPr>
            <a:spLocks noGrp="1"/>
          </p:cNvSpPr>
          <p:nvPr>
            <p:ph sz="half" idx="1"/>
          </p:nvPr>
        </p:nvSpPr>
        <p:spPr>
          <a:xfrm>
            <a:off x="324465" y="855406"/>
            <a:ext cx="5695335" cy="5321557"/>
          </a:xfrm>
        </p:spPr>
        <p:txBody>
          <a:bodyPr>
            <a:normAutofit/>
          </a:bodyPr>
          <a:lstStyle/>
          <a:p>
            <a:pPr lvl="0"/>
            <a:r>
              <a:rPr lang="en-GB" sz="2000" dirty="0" err="1"/>
              <a:t>Podyglinėje</a:t>
            </a:r>
            <a:r>
              <a:rPr lang="en-GB" sz="2000" dirty="0"/>
              <a:t> </a:t>
            </a:r>
            <a:r>
              <a:rPr lang="en-GB" sz="2000" dirty="0" err="1"/>
              <a:t>duobėje</a:t>
            </a:r>
            <a:r>
              <a:rPr lang="en-GB" sz="2000" dirty="0"/>
              <a:t> </a:t>
            </a:r>
            <a:r>
              <a:rPr lang="en-GB" sz="2000" dirty="0" err="1"/>
              <a:t>esantis</a:t>
            </a:r>
            <a:r>
              <a:rPr lang="en-GB" sz="2000" dirty="0"/>
              <a:t> </a:t>
            </a:r>
            <a:r>
              <a:rPr lang="en-GB" sz="2000" dirty="0" err="1"/>
              <a:t>masyvus</a:t>
            </a:r>
            <a:r>
              <a:rPr lang="en-GB" sz="2000" dirty="0"/>
              <a:t> </a:t>
            </a:r>
            <a:r>
              <a:rPr lang="en-GB" sz="2000" dirty="0" err="1"/>
              <a:t>raumuo</a:t>
            </a:r>
            <a:r>
              <a:rPr lang="en-GB" sz="2000" dirty="0"/>
              <a:t>. </a:t>
            </a:r>
            <a:r>
              <a:rPr lang="en-GB" sz="2000" dirty="0" err="1"/>
              <a:t>Virš</a:t>
            </a:r>
            <a:r>
              <a:rPr lang="en-GB" sz="2000" dirty="0"/>
              <a:t> jo </a:t>
            </a:r>
            <a:r>
              <a:rPr lang="en-GB" sz="2000" dirty="0" err="1" smtClean="0"/>
              <a:t>trapecinis</a:t>
            </a:r>
            <a:r>
              <a:rPr lang="en-GB" sz="2000" dirty="0" smtClean="0"/>
              <a:t> </a:t>
            </a:r>
            <a:r>
              <a:rPr lang="en-GB" sz="2000" dirty="0" err="1"/>
              <a:t>ir</a:t>
            </a:r>
            <a:r>
              <a:rPr lang="en-GB" sz="2000" dirty="0"/>
              <a:t> </a:t>
            </a:r>
            <a:r>
              <a:rPr lang="en-GB" sz="2000" dirty="0" err="1"/>
              <a:t>deltinis</a:t>
            </a:r>
            <a:r>
              <a:rPr lang="en-GB" sz="2000" dirty="0"/>
              <a:t> </a:t>
            </a:r>
            <a:r>
              <a:rPr lang="en-GB" sz="2000" dirty="0" err="1"/>
              <a:t>raumenys</a:t>
            </a:r>
            <a:r>
              <a:rPr lang="en-GB" sz="2000" dirty="0"/>
              <a:t>.</a:t>
            </a:r>
          </a:p>
          <a:p>
            <a:pPr lvl="0"/>
            <a:r>
              <a:rPr lang="en-GB" sz="2000" dirty="0" err="1" smtClean="0"/>
              <a:t>Funkc</a:t>
            </a:r>
            <a:r>
              <a:rPr lang="en-GB" sz="2000" dirty="0" smtClean="0"/>
              <a:t>, </a:t>
            </a:r>
            <a:r>
              <a:rPr lang="en-GB" sz="2000" dirty="0" err="1" smtClean="0"/>
              <a:t>Suka</a:t>
            </a:r>
            <a:r>
              <a:rPr lang="en-GB" sz="2000" dirty="0" smtClean="0"/>
              <a:t> </a:t>
            </a:r>
            <a:r>
              <a:rPr lang="en-GB" sz="2000" dirty="0" err="1"/>
              <a:t>žastą</a:t>
            </a:r>
            <a:r>
              <a:rPr lang="en-GB" sz="2000" dirty="0"/>
              <a:t> </a:t>
            </a:r>
            <a:r>
              <a:rPr lang="en-GB" sz="2000" dirty="0" err="1"/>
              <a:t>į</a:t>
            </a:r>
            <a:r>
              <a:rPr lang="en-GB" sz="2000" dirty="0"/>
              <a:t> </a:t>
            </a:r>
            <a:r>
              <a:rPr lang="en-GB" sz="2000" dirty="0" err="1" smtClean="0"/>
              <a:t>išorę</a:t>
            </a:r>
            <a:r>
              <a:rPr lang="en-GB" sz="2000" dirty="0" smtClean="0"/>
              <a:t>. </a:t>
            </a:r>
            <a:r>
              <a:rPr lang="en-GB" sz="2000" dirty="0" err="1" smtClean="0"/>
              <a:t>Dalyvauja</a:t>
            </a:r>
            <a:r>
              <a:rPr lang="en-GB" sz="2000" dirty="0" smtClean="0"/>
              <a:t> </a:t>
            </a:r>
            <a:r>
              <a:rPr lang="en-GB" sz="2000" dirty="0" err="1"/>
              <a:t>pritraukiant</a:t>
            </a:r>
            <a:r>
              <a:rPr lang="en-GB" sz="2000" dirty="0"/>
              <a:t> </a:t>
            </a:r>
            <a:r>
              <a:rPr lang="en-GB" sz="2000" dirty="0" err="1"/>
              <a:t>ir</a:t>
            </a:r>
            <a:r>
              <a:rPr lang="en-GB" sz="2000" dirty="0"/>
              <a:t> </a:t>
            </a:r>
            <a:r>
              <a:rPr lang="en-GB" sz="2000" dirty="0" err="1"/>
              <a:t>tiesiant</a:t>
            </a:r>
            <a:r>
              <a:rPr lang="en-GB" sz="2000" dirty="0"/>
              <a:t> </a:t>
            </a:r>
            <a:r>
              <a:rPr lang="en-GB" sz="2000" dirty="0" err="1"/>
              <a:t>žastą</a:t>
            </a:r>
            <a:r>
              <a:rPr lang="en-GB" sz="2000" dirty="0"/>
              <a:t>.</a:t>
            </a:r>
          </a:p>
          <a:p>
            <a:pPr lvl="0"/>
            <a:r>
              <a:rPr lang="en-GB" sz="2000" dirty="0" err="1"/>
              <a:t>Viena</a:t>
            </a:r>
            <a:r>
              <a:rPr lang="en-GB" sz="2000" dirty="0"/>
              <a:t> </a:t>
            </a:r>
            <a:r>
              <a:rPr lang="en-GB" sz="2000" dirty="0" err="1"/>
              <a:t>iš</a:t>
            </a:r>
            <a:r>
              <a:rPr lang="en-GB" sz="2000" dirty="0"/>
              <a:t> </a:t>
            </a:r>
            <a:r>
              <a:rPr lang="en-GB" sz="2000" dirty="0" err="1"/>
              <a:t>svarbiausių</a:t>
            </a:r>
            <a:r>
              <a:rPr lang="en-GB" sz="2000" dirty="0"/>
              <a:t> </a:t>
            </a:r>
            <a:r>
              <a:rPr lang="en-GB" sz="2000" dirty="0" err="1"/>
              <a:t>funkcijų</a:t>
            </a:r>
            <a:r>
              <a:rPr lang="en-GB" sz="2000" dirty="0"/>
              <a:t>: </a:t>
            </a:r>
            <a:r>
              <a:rPr lang="en-GB" sz="2000" dirty="0" err="1"/>
              <a:t>iš</a:t>
            </a:r>
            <a:r>
              <a:rPr lang="en-GB" sz="2000" dirty="0"/>
              <a:t> </a:t>
            </a:r>
            <a:r>
              <a:rPr lang="en-GB" sz="2000" dirty="0" err="1"/>
              <a:t>užpakalio</a:t>
            </a:r>
            <a:r>
              <a:rPr lang="en-GB" sz="2000" dirty="0"/>
              <a:t> </a:t>
            </a:r>
            <a:r>
              <a:rPr lang="en-GB" sz="2000" dirty="0" err="1"/>
              <a:t>sutvirtina</a:t>
            </a:r>
            <a:r>
              <a:rPr lang="en-GB" sz="2000" dirty="0"/>
              <a:t> </a:t>
            </a:r>
            <a:r>
              <a:rPr lang="en-GB" sz="2000" dirty="0" err="1"/>
              <a:t>peties</a:t>
            </a:r>
            <a:r>
              <a:rPr lang="en-GB" sz="2000" dirty="0"/>
              <a:t> </a:t>
            </a:r>
            <a:r>
              <a:rPr lang="en-GB" sz="2000" dirty="0" err="1"/>
              <a:t>sąnarį</a:t>
            </a:r>
            <a:r>
              <a:rPr lang="en-GB" sz="2000" dirty="0"/>
              <a:t>.</a:t>
            </a:r>
          </a:p>
          <a:p>
            <a:r>
              <a:rPr lang="en-GB" sz="2000" dirty="0"/>
              <a:t> </a:t>
            </a:r>
            <a:r>
              <a:rPr lang="en-GB" sz="2000" dirty="0" err="1" smtClean="0"/>
              <a:t>Pr.Mentės</a:t>
            </a:r>
            <a:r>
              <a:rPr lang="en-GB" sz="2000" dirty="0" smtClean="0"/>
              <a:t> </a:t>
            </a:r>
            <a:r>
              <a:rPr lang="en-GB" sz="2000" dirty="0" err="1"/>
              <a:t>podyglinė</a:t>
            </a:r>
            <a:r>
              <a:rPr lang="en-GB" sz="2000" dirty="0"/>
              <a:t> </a:t>
            </a:r>
            <a:r>
              <a:rPr lang="en-GB" sz="2000" dirty="0" err="1"/>
              <a:t>duobė</a:t>
            </a:r>
            <a:r>
              <a:rPr lang="en-GB" sz="2000" dirty="0"/>
              <a:t> – </a:t>
            </a:r>
            <a:r>
              <a:rPr lang="en-GB" sz="2000" i="1" dirty="0"/>
              <a:t>fossa </a:t>
            </a:r>
            <a:r>
              <a:rPr lang="en-GB" sz="2000" i="1" dirty="0" err="1"/>
              <a:t>infraspinata</a:t>
            </a:r>
            <a:r>
              <a:rPr lang="en-GB" sz="2000" i="1" dirty="0"/>
              <a:t> scapulae</a:t>
            </a:r>
            <a:endParaRPr lang="en-GB" sz="2000" dirty="0"/>
          </a:p>
          <a:p>
            <a:pPr lvl="0"/>
            <a:r>
              <a:rPr lang="en-GB" sz="2000" dirty="0" err="1" smtClean="0"/>
              <a:t>Pab</a:t>
            </a:r>
            <a:r>
              <a:rPr lang="en-GB" sz="2000" dirty="0" smtClean="0"/>
              <a:t>. </a:t>
            </a:r>
            <a:r>
              <a:rPr lang="en-GB" sz="2000" dirty="0" err="1" smtClean="0"/>
              <a:t>Žastikaulio</a:t>
            </a:r>
            <a:r>
              <a:rPr lang="en-GB" sz="2000" dirty="0" smtClean="0"/>
              <a:t> </a:t>
            </a:r>
            <a:r>
              <a:rPr lang="en-GB" sz="2000" dirty="0" err="1"/>
              <a:t>didžiojo</a:t>
            </a:r>
            <a:r>
              <a:rPr lang="en-GB" sz="2000" dirty="0"/>
              <a:t> </a:t>
            </a:r>
            <a:r>
              <a:rPr lang="en-GB" sz="2000" dirty="0" err="1"/>
              <a:t>gumburėlio</a:t>
            </a:r>
            <a:r>
              <a:rPr lang="en-GB" sz="2000" dirty="0"/>
              <a:t> </a:t>
            </a:r>
            <a:r>
              <a:rPr lang="en-GB" sz="2000" dirty="0" err="1"/>
              <a:t>vidurys</a:t>
            </a:r>
            <a:r>
              <a:rPr lang="en-GB" sz="2000" dirty="0"/>
              <a:t> – </a:t>
            </a:r>
            <a:r>
              <a:rPr lang="en-GB" sz="2000" i="1" dirty="0"/>
              <a:t>tuberculum </a:t>
            </a:r>
            <a:r>
              <a:rPr lang="en-GB" sz="2000" i="1" dirty="0" err="1"/>
              <a:t>maius</a:t>
            </a:r>
            <a:r>
              <a:rPr lang="en-GB" sz="2000" i="1" dirty="0"/>
              <a:t> </a:t>
            </a:r>
            <a:r>
              <a:rPr lang="en-GB" sz="2000" i="1" dirty="0" err="1"/>
              <a:t>humeri</a:t>
            </a:r>
            <a:endParaRPr lang="en-GB" sz="2000" dirty="0"/>
          </a:p>
          <a:p>
            <a:r>
              <a:rPr lang="en-GB" sz="2000" dirty="0" err="1" smtClean="0"/>
              <a:t>Inerv</a:t>
            </a:r>
            <a:r>
              <a:rPr lang="en-GB" sz="2000" dirty="0" smtClean="0"/>
              <a:t>.</a:t>
            </a:r>
            <a:r>
              <a:rPr lang="en-GB" sz="2000" b="1" dirty="0"/>
              <a:t> </a:t>
            </a:r>
            <a:r>
              <a:rPr lang="en-GB" sz="2000" dirty="0" err="1" smtClean="0"/>
              <a:t>Petinio</a:t>
            </a:r>
            <a:r>
              <a:rPr lang="en-GB" sz="2000" dirty="0" smtClean="0"/>
              <a:t> </a:t>
            </a:r>
            <a:r>
              <a:rPr lang="en-GB" sz="2000" dirty="0" err="1"/>
              <a:t>rezginio</a:t>
            </a:r>
            <a:r>
              <a:rPr lang="en-GB" sz="2000" dirty="0"/>
              <a:t> C5-C6 </a:t>
            </a:r>
            <a:r>
              <a:rPr lang="en-GB" sz="2000" dirty="0" err="1"/>
              <a:t>viršmentinis</a:t>
            </a:r>
            <a:r>
              <a:rPr lang="en-GB" sz="2000" dirty="0"/>
              <a:t> </a:t>
            </a:r>
            <a:r>
              <a:rPr lang="en-GB" sz="2000" dirty="0" err="1"/>
              <a:t>nervas</a:t>
            </a:r>
            <a:r>
              <a:rPr lang="en-GB" sz="2000" dirty="0"/>
              <a:t> – </a:t>
            </a:r>
            <a:r>
              <a:rPr lang="en-GB" sz="2000" i="1" dirty="0" err="1"/>
              <a:t>nervus</a:t>
            </a:r>
            <a:r>
              <a:rPr lang="en-GB" sz="2000" i="1" dirty="0"/>
              <a:t> </a:t>
            </a:r>
            <a:r>
              <a:rPr lang="en-GB" sz="2000" i="1" dirty="0" err="1"/>
              <a:t>suprascapularis</a:t>
            </a:r>
            <a:endParaRPr lang="en-GB" sz="2000"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8969477" y="511175"/>
            <a:ext cx="2743200" cy="2628900"/>
          </a:xfrm>
          <a:prstGeom prst="rect">
            <a:avLst/>
          </a:prstGeom>
        </p:spPr>
      </p:pic>
      <p:pic>
        <p:nvPicPr>
          <p:cNvPr id="6" name="Picture 5"/>
          <p:cNvPicPr>
            <a:picLocks noChangeAspect="1"/>
          </p:cNvPicPr>
          <p:nvPr/>
        </p:nvPicPr>
        <p:blipFill>
          <a:blip r:embed="rId3"/>
          <a:stretch>
            <a:fillRect/>
          </a:stretch>
        </p:blipFill>
        <p:spPr>
          <a:xfrm>
            <a:off x="5869858" y="1027906"/>
            <a:ext cx="3099619" cy="5100332"/>
          </a:xfrm>
          <a:prstGeom prst="rect">
            <a:avLst/>
          </a:prstGeom>
        </p:spPr>
      </p:pic>
    </p:spTree>
    <p:extLst>
      <p:ext uri="{BB962C8B-B14F-4D97-AF65-F5344CB8AC3E}">
        <p14:creationId xmlns:p14="http://schemas.microsoft.com/office/powerpoint/2010/main" val="35410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0297" y="365125"/>
            <a:ext cx="2433484" cy="1325563"/>
          </a:xfrm>
        </p:spPr>
        <p:txBody>
          <a:bodyPr>
            <a:normAutofit/>
          </a:bodyPr>
          <a:lstStyle/>
          <a:p>
            <a:r>
              <a:rPr lang="en-US" sz="3600" b="1" dirty="0" err="1" smtClean="0"/>
              <a:t>Pomentinis</a:t>
            </a:r>
            <a:r>
              <a:rPr lang="en-US" sz="3600" b="1" dirty="0" smtClean="0"/>
              <a:t> </a:t>
            </a:r>
            <a:r>
              <a:rPr lang="en-US" sz="3600" b="1" dirty="0" err="1" smtClean="0"/>
              <a:t>raumuo</a:t>
            </a:r>
            <a:endParaRPr lang="en-US" sz="3600" b="1" dirty="0"/>
          </a:p>
        </p:txBody>
      </p:sp>
      <p:sp>
        <p:nvSpPr>
          <p:cNvPr id="3" name="Content Placeholder 2"/>
          <p:cNvSpPr>
            <a:spLocks noGrp="1"/>
          </p:cNvSpPr>
          <p:nvPr>
            <p:ph sz="half" idx="1"/>
          </p:nvPr>
        </p:nvSpPr>
        <p:spPr>
          <a:xfrm>
            <a:off x="250723" y="206477"/>
            <a:ext cx="6327057" cy="5970486"/>
          </a:xfrm>
        </p:spPr>
        <p:txBody>
          <a:bodyPr>
            <a:normAutofit/>
          </a:bodyPr>
          <a:lstStyle/>
          <a:p>
            <a:pPr algn="just"/>
            <a:r>
              <a:rPr lang="en-GB" sz="2200" dirty="0" err="1"/>
              <a:t>plokščias</a:t>
            </a:r>
            <a:r>
              <a:rPr lang="en-GB" sz="2200" dirty="0"/>
              <a:t>, </a:t>
            </a:r>
            <a:r>
              <a:rPr lang="en-GB" sz="2200" dirty="0" err="1"/>
              <a:t>platus</a:t>
            </a:r>
            <a:r>
              <a:rPr lang="en-GB" sz="2200" dirty="0"/>
              <a:t>, </a:t>
            </a:r>
            <a:r>
              <a:rPr lang="en-GB" sz="2200" dirty="0" err="1"/>
              <a:t>trikampis</a:t>
            </a:r>
            <a:r>
              <a:rPr lang="en-GB" sz="2200" dirty="0"/>
              <a:t> </a:t>
            </a:r>
            <a:r>
              <a:rPr lang="en-GB" sz="2200" dirty="0" err="1"/>
              <a:t>raumuo</a:t>
            </a:r>
            <a:r>
              <a:rPr lang="en-GB" sz="2200" dirty="0"/>
              <a:t>, </a:t>
            </a:r>
            <a:r>
              <a:rPr lang="en-GB" sz="2200" dirty="0" err="1"/>
              <a:t>užpildantis</a:t>
            </a:r>
            <a:r>
              <a:rPr lang="en-GB" sz="2200" dirty="0"/>
              <a:t> </a:t>
            </a:r>
            <a:r>
              <a:rPr lang="en-GB" sz="2200" dirty="0" err="1"/>
              <a:t>pomentinę</a:t>
            </a:r>
            <a:r>
              <a:rPr lang="en-GB" sz="2200" dirty="0"/>
              <a:t> </a:t>
            </a:r>
            <a:r>
              <a:rPr lang="en-GB" sz="2200" dirty="0" err="1"/>
              <a:t>duobę</a:t>
            </a:r>
            <a:r>
              <a:rPr lang="en-GB" sz="2200" dirty="0"/>
              <a:t>. Tai </a:t>
            </a:r>
            <a:r>
              <a:rPr lang="en-GB" sz="2200" dirty="0" err="1"/>
              <a:t>tvirtas</a:t>
            </a:r>
            <a:r>
              <a:rPr lang="en-GB" sz="2200" dirty="0"/>
              <a:t> </a:t>
            </a:r>
            <a:r>
              <a:rPr lang="en-GB" sz="2200" dirty="0" err="1"/>
              <a:t>plunksninis</a:t>
            </a:r>
            <a:r>
              <a:rPr lang="en-GB" sz="2200" dirty="0"/>
              <a:t> </a:t>
            </a:r>
            <a:r>
              <a:rPr lang="en-GB" sz="2200" dirty="0" err="1"/>
              <a:t>raumuo</a:t>
            </a:r>
            <a:r>
              <a:rPr lang="en-GB" sz="2200" dirty="0" smtClean="0"/>
              <a:t>.</a:t>
            </a:r>
          </a:p>
          <a:p>
            <a:pPr lvl="0" algn="just"/>
            <a:r>
              <a:rPr lang="en-GB" sz="2200" b="1" dirty="0" err="1" smtClean="0"/>
              <a:t>Funkc</a:t>
            </a:r>
            <a:r>
              <a:rPr lang="en-GB" sz="2200" dirty="0" smtClean="0"/>
              <a:t>.</a:t>
            </a:r>
            <a:r>
              <a:rPr lang="en-GB" sz="2200" dirty="0"/>
              <a:t> </a:t>
            </a:r>
            <a:r>
              <a:rPr lang="en-GB" sz="2200" dirty="0" err="1"/>
              <a:t>Suka</a:t>
            </a:r>
            <a:r>
              <a:rPr lang="en-GB" sz="2200" dirty="0"/>
              <a:t> </a:t>
            </a:r>
            <a:r>
              <a:rPr lang="en-GB" sz="2200" dirty="0" err="1"/>
              <a:t>žastą</a:t>
            </a:r>
            <a:r>
              <a:rPr lang="en-GB" sz="2200" dirty="0"/>
              <a:t> </a:t>
            </a:r>
            <a:r>
              <a:rPr lang="en-GB" sz="2200" dirty="0" err="1"/>
              <a:t>į</a:t>
            </a:r>
            <a:r>
              <a:rPr lang="en-GB" sz="2200" dirty="0"/>
              <a:t> </a:t>
            </a:r>
            <a:r>
              <a:rPr lang="en-GB" sz="2200" dirty="0" err="1"/>
              <a:t>vidų</a:t>
            </a:r>
            <a:r>
              <a:rPr lang="en-GB" sz="2200" dirty="0"/>
              <a:t>. </a:t>
            </a:r>
            <a:r>
              <a:rPr lang="en-GB" sz="2200" dirty="0" err="1"/>
              <a:t>Pakeltą</a:t>
            </a:r>
            <a:r>
              <a:rPr lang="en-GB" sz="2200" dirty="0"/>
              <a:t> </a:t>
            </a:r>
            <a:r>
              <a:rPr lang="en-GB" sz="2200" dirty="0" err="1"/>
              <a:t>žastą</a:t>
            </a:r>
            <a:r>
              <a:rPr lang="en-GB" sz="2200" dirty="0"/>
              <a:t> </a:t>
            </a:r>
            <a:r>
              <a:rPr lang="en-GB" sz="2200" dirty="0" err="1"/>
              <a:t>lenkia</a:t>
            </a:r>
            <a:r>
              <a:rPr lang="en-GB" sz="2200" dirty="0"/>
              <a:t> </a:t>
            </a:r>
            <a:r>
              <a:rPr lang="en-GB" sz="2200" dirty="0" err="1"/>
              <a:t>pirmyn</a:t>
            </a:r>
            <a:r>
              <a:rPr lang="en-GB" sz="2200" dirty="0"/>
              <a:t> </a:t>
            </a:r>
            <a:r>
              <a:rPr lang="en-GB" sz="2200" dirty="0" err="1"/>
              <a:t>ir</a:t>
            </a:r>
            <a:r>
              <a:rPr lang="en-GB" sz="2200" dirty="0"/>
              <a:t> </a:t>
            </a:r>
            <a:r>
              <a:rPr lang="en-GB" sz="2200" dirty="0" err="1"/>
              <a:t>žemyn</a:t>
            </a:r>
            <a:r>
              <a:rPr lang="en-GB" sz="2200" dirty="0"/>
              <a:t> </a:t>
            </a:r>
            <a:r>
              <a:rPr lang="en-GB" sz="2200" dirty="0" err="1"/>
              <a:t>įstrižai</a:t>
            </a:r>
            <a:r>
              <a:rPr lang="en-GB" sz="2200" dirty="0"/>
              <a:t> </a:t>
            </a:r>
            <a:r>
              <a:rPr lang="en-GB" sz="2200" dirty="0" err="1"/>
              <a:t>krūtinės</a:t>
            </a:r>
            <a:r>
              <a:rPr lang="en-GB" sz="2200" dirty="0"/>
              <a:t> </a:t>
            </a:r>
            <a:r>
              <a:rPr lang="en-GB" sz="2200" dirty="0" err="1" smtClean="0"/>
              <a:t>ląstos</a:t>
            </a:r>
            <a:r>
              <a:rPr lang="en-GB" sz="2200" dirty="0" smtClean="0"/>
              <a:t>.    </a:t>
            </a:r>
            <a:r>
              <a:rPr lang="en-GB" sz="2200" dirty="0" err="1" smtClean="0"/>
              <a:t>Iš</a:t>
            </a:r>
            <a:r>
              <a:rPr lang="en-GB" sz="2200" dirty="0" smtClean="0"/>
              <a:t> </a:t>
            </a:r>
            <a:r>
              <a:rPr lang="en-GB" sz="2200" dirty="0" err="1"/>
              <a:t>priekio</a:t>
            </a:r>
            <a:r>
              <a:rPr lang="en-GB" sz="2200" dirty="0"/>
              <a:t> </a:t>
            </a:r>
            <a:r>
              <a:rPr lang="en-GB" sz="2200" dirty="0" err="1"/>
              <a:t>saugo</a:t>
            </a:r>
            <a:r>
              <a:rPr lang="en-GB" sz="2200" dirty="0"/>
              <a:t> </a:t>
            </a:r>
            <a:r>
              <a:rPr lang="en-GB" sz="2200" dirty="0" err="1"/>
              <a:t>peties</a:t>
            </a:r>
            <a:r>
              <a:rPr lang="en-GB" sz="2200" dirty="0"/>
              <a:t> </a:t>
            </a:r>
            <a:r>
              <a:rPr lang="en-GB" sz="2200" dirty="0" err="1"/>
              <a:t>sąnarį</a:t>
            </a:r>
            <a:r>
              <a:rPr lang="en-GB" sz="2200" dirty="0"/>
              <a:t> </a:t>
            </a:r>
            <a:r>
              <a:rPr lang="en-GB" sz="2200" dirty="0" err="1"/>
              <a:t>nuo</a:t>
            </a:r>
            <a:r>
              <a:rPr lang="en-GB" sz="2200" dirty="0"/>
              <a:t> </a:t>
            </a:r>
            <a:r>
              <a:rPr lang="en-GB" sz="2200" dirty="0" err="1"/>
              <a:t>žasto</a:t>
            </a:r>
            <a:r>
              <a:rPr lang="en-GB" sz="2200" dirty="0"/>
              <a:t> </a:t>
            </a:r>
            <a:r>
              <a:rPr lang="en-GB" sz="2200" dirty="0" err="1"/>
              <a:t>išnirimo</a:t>
            </a:r>
            <a:r>
              <a:rPr lang="en-GB" sz="2200" dirty="0"/>
              <a:t> </a:t>
            </a:r>
            <a:r>
              <a:rPr lang="en-GB" sz="2200" dirty="0" err="1"/>
              <a:t>judesių</a:t>
            </a:r>
            <a:r>
              <a:rPr lang="en-GB" sz="2200" dirty="0"/>
              <a:t> </a:t>
            </a:r>
            <a:r>
              <a:rPr lang="en-GB" sz="2200" dirty="0" err="1"/>
              <a:t>metu</a:t>
            </a:r>
            <a:r>
              <a:rPr lang="en-GB" sz="2200" dirty="0"/>
              <a:t>.</a:t>
            </a:r>
          </a:p>
          <a:p>
            <a:pPr lvl="0" algn="just"/>
            <a:r>
              <a:rPr lang="en-GB" sz="2200" dirty="0" err="1"/>
              <a:t>Sutvirtina</a:t>
            </a:r>
            <a:r>
              <a:rPr lang="en-GB" sz="2200" dirty="0"/>
              <a:t> </a:t>
            </a:r>
            <a:r>
              <a:rPr lang="en-GB" sz="2200" dirty="0" err="1"/>
              <a:t>peties</a:t>
            </a:r>
            <a:r>
              <a:rPr lang="en-GB" sz="2200" dirty="0"/>
              <a:t> </a:t>
            </a:r>
            <a:r>
              <a:rPr lang="en-GB" sz="2200" dirty="0" err="1"/>
              <a:t>sąnarį</a:t>
            </a:r>
            <a:r>
              <a:rPr lang="en-GB" sz="2200" dirty="0"/>
              <a:t> kai </a:t>
            </a:r>
            <a:r>
              <a:rPr lang="en-GB" sz="2200" dirty="0" err="1"/>
              <a:t>žastas</a:t>
            </a:r>
            <a:r>
              <a:rPr lang="en-GB" sz="2200" dirty="0"/>
              <a:t> </a:t>
            </a:r>
            <a:r>
              <a:rPr lang="en-GB" sz="2200" dirty="0" err="1"/>
              <a:t>iškeltas</a:t>
            </a:r>
            <a:r>
              <a:rPr lang="en-GB" sz="2200" dirty="0"/>
              <a:t> </a:t>
            </a:r>
            <a:r>
              <a:rPr lang="en-GB" sz="2200" dirty="0" err="1"/>
              <a:t>arba</a:t>
            </a:r>
            <a:r>
              <a:rPr lang="en-GB" sz="2200" dirty="0"/>
              <a:t> </a:t>
            </a:r>
            <a:r>
              <a:rPr lang="en-GB" sz="2200" dirty="0" err="1"/>
              <a:t>atitrauktas</a:t>
            </a:r>
            <a:r>
              <a:rPr lang="en-GB" sz="2200" dirty="0"/>
              <a:t> </a:t>
            </a:r>
            <a:r>
              <a:rPr lang="en-GB" sz="2200" dirty="0" err="1"/>
              <a:t>į</a:t>
            </a:r>
            <a:r>
              <a:rPr lang="en-GB" sz="2200" dirty="0"/>
              <a:t> </a:t>
            </a:r>
            <a:r>
              <a:rPr lang="en-GB" sz="2200" dirty="0" err="1"/>
              <a:t>šoną</a:t>
            </a:r>
            <a:r>
              <a:rPr lang="en-GB" sz="2200" dirty="0"/>
              <a:t>, </a:t>
            </a:r>
            <a:r>
              <a:rPr lang="en-GB" sz="2200" dirty="0" err="1"/>
              <a:t>fiksuoja</a:t>
            </a:r>
            <a:r>
              <a:rPr lang="en-GB" sz="2200" dirty="0"/>
              <a:t> </a:t>
            </a:r>
            <a:r>
              <a:rPr lang="en-GB" sz="2200" dirty="0" err="1"/>
              <a:t>atitrauktą</a:t>
            </a:r>
            <a:r>
              <a:rPr lang="en-GB" sz="2200" dirty="0"/>
              <a:t> </a:t>
            </a:r>
            <a:r>
              <a:rPr lang="en-GB" sz="2200" dirty="0" err="1"/>
              <a:t>žastą</a:t>
            </a:r>
            <a:r>
              <a:rPr lang="en-GB" sz="2200" dirty="0"/>
              <a:t> pie </a:t>
            </a:r>
            <a:r>
              <a:rPr lang="en-GB" sz="2200" dirty="0" err="1"/>
              <a:t>peties</a:t>
            </a:r>
            <a:r>
              <a:rPr lang="en-GB" sz="2200" dirty="0"/>
              <a:t> </a:t>
            </a:r>
            <a:r>
              <a:rPr lang="en-GB" sz="2200" dirty="0" err="1"/>
              <a:t>sąnario</a:t>
            </a:r>
            <a:r>
              <a:rPr lang="en-GB" sz="2200" dirty="0"/>
              <a:t> (</a:t>
            </a:r>
            <a:r>
              <a:rPr lang="en-GB" sz="2200" dirty="0" err="1"/>
              <a:t>kybant</a:t>
            </a:r>
            <a:r>
              <a:rPr lang="en-GB" sz="2200" dirty="0"/>
              <a:t> ant </a:t>
            </a:r>
            <a:r>
              <a:rPr lang="en-GB" sz="2200" dirty="0" err="1"/>
              <a:t>skersinio</a:t>
            </a:r>
            <a:r>
              <a:rPr lang="en-GB" sz="2200" dirty="0"/>
              <a:t>, </a:t>
            </a:r>
            <a:r>
              <a:rPr lang="en-GB" sz="2200" dirty="0" err="1"/>
              <a:t>žiedų</a:t>
            </a:r>
            <a:r>
              <a:rPr lang="en-GB" sz="2200" dirty="0"/>
              <a:t>).</a:t>
            </a:r>
          </a:p>
          <a:p>
            <a:pPr lvl="0" algn="just"/>
            <a:r>
              <a:rPr lang="en-GB" sz="2200" b="1" dirty="0" err="1" smtClean="0"/>
              <a:t>vienas</a:t>
            </a:r>
            <a:r>
              <a:rPr lang="en-GB" sz="2200" b="1" dirty="0" smtClean="0"/>
              <a:t> </a:t>
            </a:r>
            <a:r>
              <a:rPr lang="en-GB" sz="2200" b="1" dirty="0" err="1"/>
              <a:t>iš</a:t>
            </a:r>
            <a:r>
              <a:rPr lang="en-GB" sz="2200" b="1" dirty="0"/>
              <a:t> </a:t>
            </a:r>
            <a:r>
              <a:rPr lang="en-GB" sz="2200" b="1" dirty="0" err="1"/>
              <a:t>svarbiausių</a:t>
            </a:r>
            <a:r>
              <a:rPr lang="en-GB" sz="2200" b="1" dirty="0"/>
              <a:t> </a:t>
            </a:r>
            <a:r>
              <a:rPr lang="en-GB" sz="2200" b="1" dirty="0" err="1"/>
              <a:t>raumenų</a:t>
            </a:r>
            <a:r>
              <a:rPr lang="en-GB" sz="2200" b="1" dirty="0"/>
              <a:t> </a:t>
            </a:r>
            <a:r>
              <a:rPr lang="en-GB" sz="2200" b="1" dirty="0" err="1"/>
              <a:t>atliekant</a:t>
            </a:r>
            <a:r>
              <a:rPr lang="en-GB" sz="2200" b="1" dirty="0"/>
              <a:t> </a:t>
            </a:r>
            <a:r>
              <a:rPr lang="en-GB" sz="2200" b="1" dirty="0" err="1"/>
              <a:t>judesius</a:t>
            </a:r>
            <a:r>
              <a:rPr lang="en-GB" sz="2200" b="1" dirty="0"/>
              <a:t> </a:t>
            </a:r>
            <a:r>
              <a:rPr lang="en-GB" sz="2200" b="1" dirty="0" err="1"/>
              <a:t>iškelta</a:t>
            </a:r>
            <a:r>
              <a:rPr lang="en-GB" sz="2200" b="1" dirty="0"/>
              <a:t> </a:t>
            </a:r>
            <a:r>
              <a:rPr lang="en-GB" sz="2200" b="1" dirty="0" err="1" smtClean="0"/>
              <a:t>ranka</a:t>
            </a:r>
            <a:r>
              <a:rPr lang="en-GB" sz="2200" dirty="0"/>
              <a:t> </a:t>
            </a:r>
            <a:r>
              <a:rPr lang="en-GB" sz="2200" dirty="0" smtClean="0"/>
              <a:t>(</a:t>
            </a:r>
            <a:r>
              <a:rPr lang="en-GB" sz="2200" dirty="0" err="1" smtClean="0"/>
              <a:t>plaukiant</a:t>
            </a:r>
            <a:r>
              <a:rPr lang="en-GB" sz="2200" dirty="0"/>
              <a:t>, </a:t>
            </a:r>
            <a:r>
              <a:rPr lang="en-GB" sz="2200" dirty="0" err="1"/>
              <a:t>metant</a:t>
            </a:r>
            <a:r>
              <a:rPr lang="en-GB" sz="2200" dirty="0"/>
              <a:t>, </a:t>
            </a:r>
            <a:r>
              <a:rPr lang="en-GB" sz="2200" dirty="0" err="1"/>
              <a:t>atmušant</a:t>
            </a:r>
            <a:r>
              <a:rPr lang="en-GB" sz="2200" dirty="0"/>
              <a:t> </a:t>
            </a:r>
            <a:r>
              <a:rPr lang="en-GB" sz="2200" dirty="0" err="1" smtClean="0"/>
              <a:t>kamuolį</a:t>
            </a:r>
            <a:r>
              <a:rPr lang="en-GB" sz="2200" dirty="0" smtClean="0"/>
              <a:t>)</a:t>
            </a:r>
            <a:endParaRPr lang="en-GB" sz="2200" dirty="0"/>
          </a:p>
          <a:p>
            <a:pPr lvl="0" algn="just"/>
            <a:r>
              <a:rPr lang="en-GB" dirty="0" smtClean="0"/>
              <a:t> </a:t>
            </a:r>
            <a:r>
              <a:rPr lang="en-GB" b="1" dirty="0" smtClean="0"/>
              <a:t>Pr</a:t>
            </a:r>
            <a:r>
              <a:rPr lang="en-GB" dirty="0" smtClean="0"/>
              <a:t>. </a:t>
            </a:r>
            <a:r>
              <a:rPr lang="en-GB" sz="2200" dirty="0" err="1" smtClean="0"/>
              <a:t>Pomentinė</a:t>
            </a:r>
            <a:r>
              <a:rPr lang="en-GB" sz="2200" dirty="0" smtClean="0"/>
              <a:t> </a:t>
            </a:r>
            <a:r>
              <a:rPr lang="en-GB" sz="2200" dirty="0" err="1"/>
              <a:t>duobė</a:t>
            </a:r>
            <a:r>
              <a:rPr lang="en-GB" sz="2200" dirty="0"/>
              <a:t> – </a:t>
            </a:r>
            <a:r>
              <a:rPr lang="en-GB" sz="2200" i="1" dirty="0"/>
              <a:t>fossa subscapularis scapulae</a:t>
            </a:r>
            <a:endParaRPr lang="en-GB" sz="2200" dirty="0"/>
          </a:p>
          <a:p>
            <a:pPr algn="just"/>
            <a:r>
              <a:rPr lang="en-GB" sz="2200" b="1" dirty="0" err="1" smtClean="0"/>
              <a:t>Pab</a:t>
            </a:r>
            <a:r>
              <a:rPr lang="en-GB" sz="2200" dirty="0" smtClean="0"/>
              <a:t>.</a:t>
            </a:r>
            <a:r>
              <a:rPr lang="en-GB" sz="2200" b="1" dirty="0"/>
              <a:t> </a:t>
            </a:r>
            <a:r>
              <a:rPr lang="en-GB" sz="2200" dirty="0" err="1" smtClean="0"/>
              <a:t>Žastikaulio</a:t>
            </a:r>
            <a:r>
              <a:rPr lang="en-GB" sz="2200" dirty="0" smtClean="0"/>
              <a:t> </a:t>
            </a:r>
            <a:r>
              <a:rPr lang="en-GB" sz="2200" dirty="0" err="1"/>
              <a:t>mažasis</a:t>
            </a:r>
            <a:r>
              <a:rPr lang="en-GB" sz="2200" dirty="0"/>
              <a:t> </a:t>
            </a:r>
            <a:r>
              <a:rPr lang="en-GB" sz="2200" dirty="0" err="1"/>
              <a:t>gumburėlis</a:t>
            </a:r>
            <a:r>
              <a:rPr lang="en-GB" sz="2200" dirty="0"/>
              <a:t> – </a:t>
            </a:r>
            <a:r>
              <a:rPr lang="en-GB" sz="2200" i="1" dirty="0"/>
              <a:t>tuberculum minus </a:t>
            </a:r>
            <a:r>
              <a:rPr lang="en-GB" sz="2200" i="1" dirty="0" err="1"/>
              <a:t>humeri</a:t>
            </a:r>
            <a:endParaRPr lang="en-GB" sz="2200" dirty="0"/>
          </a:p>
          <a:p>
            <a:pPr algn="just"/>
            <a:r>
              <a:rPr lang="en-GB" sz="2200" b="1" dirty="0" err="1" smtClean="0"/>
              <a:t>Inerv</a:t>
            </a:r>
            <a:r>
              <a:rPr lang="en-GB" sz="2200" dirty="0" smtClean="0"/>
              <a:t>.</a:t>
            </a:r>
            <a:r>
              <a:rPr lang="en-GB" sz="2200" b="1" dirty="0"/>
              <a:t> </a:t>
            </a:r>
            <a:r>
              <a:rPr lang="en-GB" sz="2200" b="1" dirty="0" smtClean="0"/>
              <a:t>   </a:t>
            </a:r>
            <a:r>
              <a:rPr lang="en-GB" sz="2200" dirty="0" smtClean="0"/>
              <a:t>C5-C6 </a:t>
            </a:r>
            <a:r>
              <a:rPr lang="en-GB" sz="2200" dirty="0" err="1"/>
              <a:t>pomentinis</a:t>
            </a:r>
            <a:r>
              <a:rPr lang="en-GB" sz="2200" dirty="0"/>
              <a:t> </a:t>
            </a:r>
            <a:r>
              <a:rPr lang="en-GB" sz="2200" dirty="0" err="1"/>
              <a:t>nervas</a:t>
            </a:r>
            <a:r>
              <a:rPr lang="en-GB" sz="2200" dirty="0"/>
              <a:t> – </a:t>
            </a:r>
            <a:r>
              <a:rPr lang="en-GB" sz="2200" i="1" dirty="0" err="1"/>
              <a:t>nervus</a:t>
            </a:r>
            <a:r>
              <a:rPr lang="en-GB" sz="2200" i="1" dirty="0"/>
              <a:t> subscapularis</a:t>
            </a:r>
            <a:endParaRPr lang="en-GB" sz="2200"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6700684" y="3110498"/>
            <a:ext cx="5181600" cy="3226933"/>
          </a:xfrm>
          <a:prstGeom prst="rect">
            <a:avLst/>
          </a:prstGeom>
        </p:spPr>
      </p:pic>
      <p:pic>
        <p:nvPicPr>
          <p:cNvPr id="6" name="Picture 5" descr="ubscapulari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0402" y="396240"/>
            <a:ext cx="2505075" cy="2858770"/>
          </a:xfrm>
          <a:prstGeom prst="rect">
            <a:avLst/>
          </a:prstGeom>
          <a:noFill/>
          <a:ln>
            <a:noFill/>
          </a:ln>
        </p:spPr>
      </p:pic>
    </p:spTree>
    <p:extLst>
      <p:ext uri="{BB962C8B-B14F-4D97-AF65-F5344CB8AC3E}">
        <p14:creationId xmlns:p14="http://schemas.microsoft.com/office/powerpoint/2010/main" val="590421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Mažasis</a:t>
            </a:r>
            <a:r>
              <a:rPr lang="en-US" dirty="0" smtClean="0"/>
              <a:t> </a:t>
            </a:r>
            <a:r>
              <a:rPr lang="en-US" dirty="0" err="1" smtClean="0"/>
              <a:t>apvalusis</a:t>
            </a:r>
            <a:r>
              <a:rPr lang="en-US" dirty="0" smtClean="0"/>
              <a:t> </a:t>
            </a:r>
            <a:r>
              <a:rPr lang="en-US" dirty="0" err="1" smtClean="0"/>
              <a:t>raumuo</a:t>
            </a:r>
            <a:endParaRPr lang="en-US" dirty="0"/>
          </a:p>
        </p:txBody>
      </p:sp>
      <p:sp>
        <p:nvSpPr>
          <p:cNvPr id="3" name="Content Placeholder 2"/>
          <p:cNvSpPr>
            <a:spLocks noGrp="1"/>
          </p:cNvSpPr>
          <p:nvPr>
            <p:ph sz="half" idx="1"/>
          </p:nvPr>
        </p:nvSpPr>
        <p:spPr>
          <a:xfrm>
            <a:off x="838200" y="1401097"/>
            <a:ext cx="5181600" cy="4775866"/>
          </a:xfrm>
        </p:spPr>
        <p:txBody>
          <a:bodyPr>
            <a:normAutofit/>
          </a:bodyPr>
          <a:lstStyle/>
          <a:p>
            <a:pPr algn="just"/>
            <a:r>
              <a:rPr lang="en-US" sz="2200" b="1" dirty="0" err="1" smtClean="0"/>
              <a:t>Funkc</a:t>
            </a:r>
            <a:r>
              <a:rPr lang="en-US" sz="2200" dirty="0" smtClean="0"/>
              <a:t>. </a:t>
            </a:r>
            <a:r>
              <a:rPr lang="en-US" sz="2200" dirty="0" err="1" smtClean="0"/>
              <a:t>Suka</a:t>
            </a:r>
            <a:r>
              <a:rPr lang="en-US" sz="2200" dirty="0" smtClean="0"/>
              <a:t> </a:t>
            </a:r>
            <a:r>
              <a:rPr lang="en-US" sz="2200" dirty="0" err="1"/>
              <a:t>žastą</a:t>
            </a:r>
            <a:r>
              <a:rPr lang="en-US" sz="2200" dirty="0"/>
              <a:t> </a:t>
            </a:r>
            <a:r>
              <a:rPr lang="en-US" sz="2200" dirty="0" err="1"/>
              <a:t>į</a:t>
            </a:r>
            <a:r>
              <a:rPr lang="en-US" sz="2200" dirty="0"/>
              <a:t> </a:t>
            </a:r>
            <a:r>
              <a:rPr lang="en-US" sz="2200" dirty="0" err="1" smtClean="0"/>
              <a:t>išorę</a:t>
            </a:r>
            <a:r>
              <a:rPr lang="en-US" sz="2200" dirty="0" smtClean="0"/>
              <a:t>.     </a:t>
            </a:r>
            <a:r>
              <a:rPr lang="en-US" sz="2200" dirty="0" err="1" smtClean="0"/>
              <a:t>Dalyvauja</a:t>
            </a:r>
            <a:r>
              <a:rPr lang="en-US" sz="2200" dirty="0" smtClean="0"/>
              <a:t> </a:t>
            </a:r>
            <a:r>
              <a:rPr lang="en-US" sz="2200" dirty="0" err="1"/>
              <a:t>pritraukiant</a:t>
            </a:r>
            <a:r>
              <a:rPr lang="en-US" sz="2200" dirty="0"/>
              <a:t> </a:t>
            </a:r>
            <a:r>
              <a:rPr lang="en-US" sz="2200" dirty="0" err="1"/>
              <a:t>bei</a:t>
            </a:r>
            <a:r>
              <a:rPr lang="en-US" sz="2200" dirty="0"/>
              <a:t> </a:t>
            </a:r>
            <a:r>
              <a:rPr lang="en-US" sz="2200" dirty="0" err="1"/>
              <a:t>tiesiant</a:t>
            </a:r>
            <a:r>
              <a:rPr lang="en-US" sz="2200" dirty="0"/>
              <a:t> </a:t>
            </a:r>
            <a:r>
              <a:rPr lang="en-US" sz="2200" dirty="0" err="1" smtClean="0"/>
              <a:t>žastą</a:t>
            </a:r>
            <a:r>
              <a:rPr lang="en-US" sz="2200" dirty="0" smtClean="0"/>
              <a:t>.              </a:t>
            </a:r>
            <a:r>
              <a:rPr lang="en-US" sz="2200" dirty="0" err="1" smtClean="0"/>
              <a:t>Viena</a:t>
            </a:r>
            <a:r>
              <a:rPr lang="en-US" sz="2200" dirty="0" smtClean="0"/>
              <a:t> </a:t>
            </a:r>
            <a:r>
              <a:rPr lang="en-US" sz="2200" dirty="0" err="1"/>
              <a:t>iš</a:t>
            </a:r>
            <a:r>
              <a:rPr lang="en-US" sz="2200" dirty="0"/>
              <a:t> </a:t>
            </a:r>
            <a:r>
              <a:rPr lang="en-US" sz="2200" dirty="0" err="1"/>
              <a:t>svarbiausių</a:t>
            </a:r>
            <a:r>
              <a:rPr lang="en-US" sz="2200" dirty="0"/>
              <a:t> </a:t>
            </a:r>
            <a:r>
              <a:rPr lang="en-US" sz="2200" dirty="0" err="1"/>
              <a:t>funkcijų</a:t>
            </a:r>
            <a:r>
              <a:rPr lang="en-US" sz="2200" dirty="0"/>
              <a:t>: </a:t>
            </a:r>
            <a:r>
              <a:rPr lang="en-US" sz="2200" dirty="0" err="1"/>
              <a:t>iš</a:t>
            </a:r>
            <a:r>
              <a:rPr lang="en-US" sz="2200" dirty="0"/>
              <a:t> </a:t>
            </a:r>
            <a:r>
              <a:rPr lang="en-US" sz="2200" dirty="0" err="1"/>
              <a:t>užpakalio</a:t>
            </a:r>
            <a:r>
              <a:rPr lang="en-US" sz="2200" dirty="0"/>
              <a:t> </a:t>
            </a:r>
            <a:r>
              <a:rPr lang="en-US" sz="2200" dirty="0" err="1"/>
              <a:t>sutvirtina</a:t>
            </a:r>
            <a:r>
              <a:rPr lang="en-US" sz="2200" dirty="0"/>
              <a:t> </a:t>
            </a:r>
            <a:r>
              <a:rPr lang="en-US" sz="2200" dirty="0" err="1"/>
              <a:t>peties</a:t>
            </a:r>
            <a:r>
              <a:rPr lang="en-US" sz="2200" dirty="0"/>
              <a:t> </a:t>
            </a:r>
            <a:r>
              <a:rPr lang="en-US" sz="2200" dirty="0" err="1"/>
              <a:t>sąnarį</a:t>
            </a:r>
            <a:r>
              <a:rPr lang="en-US" sz="2200" dirty="0"/>
              <a:t>.</a:t>
            </a:r>
          </a:p>
          <a:p>
            <a:pPr algn="just"/>
            <a:r>
              <a:rPr lang="en-US" sz="2200" b="1" dirty="0" smtClean="0"/>
              <a:t>Pr</a:t>
            </a:r>
            <a:r>
              <a:rPr lang="en-US" sz="2200" dirty="0" smtClean="0"/>
              <a:t>.</a:t>
            </a:r>
            <a:r>
              <a:rPr lang="en-US" sz="2200" dirty="0"/>
              <a:t> </a:t>
            </a:r>
            <a:r>
              <a:rPr lang="en-US" sz="2200" dirty="0" err="1" smtClean="0"/>
              <a:t>Mentės</a:t>
            </a:r>
            <a:r>
              <a:rPr lang="en-US" sz="2200" dirty="0" smtClean="0"/>
              <a:t> </a:t>
            </a:r>
            <a:r>
              <a:rPr lang="en-US" sz="2200" dirty="0" err="1"/>
              <a:t>šoninis</a:t>
            </a:r>
            <a:r>
              <a:rPr lang="en-US" sz="2200" dirty="0"/>
              <a:t> </a:t>
            </a:r>
            <a:r>
              <a:rPr lang="en-US" sz="2200" dirty="0" err="1"/>
              <a:t>kraštas</a:t>
            </a:r>
            <a:r>
              <a:rPr lang="en-US" sz="2200" dirty="0"/>
              <a:t> – </a:t>
            </a:r>
            <a:r>
              <a:rPr lang="en-US" sz="2200" i="1" dirty="0" err="1"/>
              <a:t>margo</a:t>
            </a:r>
            <a:r>
              <a:rPr lang="en-US" sz="2200" i="1" dirty="0"/>
              <a:t> </a:t>
            </a:r>
            <a:r>
              <a:rPr lang="en-US" sz="2200" i="1" dirty="0" err="1"/>
              <a:t>lateralis</a:t>
            </a:r>
            <a:r>
              <a:rPr lang="en-US" sz="2200" i="1" dirty="0"/>
              <a:t> scapulae</a:t>
            </a:r>
            <a:endParaRPr lang="en-US" sz="2200" dirty="0"/>
          </a:p>
          <a:p>
            <a:pPr algn="just"/>
            <a:r>
              <a:rPr lang="en-US" sz="2200" b="1" dirty="0" err="1" smtClean="0"/>
              <a:t>Pab</a:t>
            </a:r>
            <a:r>
              <a:rPr lang="en-US" sz="2200" dirty="0" smtClean="0"/>
              <a:t>.</a:t>
            </a:r>
            <a:r>
              <a:rPr lang="en-US" sz="2200" dirty="0"/>
              <a:t> </a:t>
            </a:r>
            <a:r>
              <a:rPr lang="en-US" sz="2200" dirty="0" err="1" smtClean="0"/>
              <a:t>Žastikaulio</a:t>
            </a:r>
            <a:r>
              <a:rPr lang="en-US" sz="2200" dirty="0" smtClean="0"/>
              <a:t> </a:t>
            </a:r>
            <a:r>
              <a:rPr lang="en-US" sz="2200" dirty="0" err="1"/>
              <a:t>didžiojo</a:t>
            </a:r>
            <a:r>
              <a:rPr lang="en-US" sz="2200" dirty="0"/>
              <a:t> </a:t>
            </a:r>
            <a:r>
              <a:rPr lang="en-US" sz="2200" dirty="0" err="1"/>
              <a:t>gumburėlio</a:t>
            </a:r>
            <a:r>
              <a:rPr lang="en-US" sz="2200" dirty="0"/>
              <a:t> </a:t>
            </a:r>
            <a:r>
              <a:rPr lang="en-US" sz="2200" dirty="0" err="1"/>
              <a:t>apačia</a:t>
            </a:r>
            <a:r>
              <a:rPr lang="en-US" sz="2200" dirty="0"/>
              <a:t> – </a:t>
            </a:r>
            <a:r>
              <a:rPr lang="en-US" sz="2200" i="1" dirty="0"/>
              <a:t>tuberculum </a:t>
            </a:r>
            <a:r>
              <a:rPr lang="en-US" sz="2200" i="1" dirty="0" err="1"/>
              <a:t>maius</a:t>
            </a:r>
            <a:r>
              <a:rPr lang="en-US" sz="2200" i="1" dirty="0"/>
              <a:t> </a:t>
            </a:r>
            <a:r>
              <a:rPr lang="en-US" sz="2200" i="1" dirty="0" err="1"/>
              <a:t>humeri</a:t>
            </a:r>
            <a:endParaRPr lang="en-US" sz="2200" dirty="0"/>
          </a:p>
          <a:p>
            <a:pPr algn="just"/>
            <a:r>
              <a:rPr lang="en-US" sz="2200" b="1" dirty="0" err="1" smtClean="0"/>
              <a:t>Inerv</a:t>
            </a:r>
            <a:r>
              <a:rPr lang="en-US" sz="2200" b="1" dirty="0" smtClean="0"/>
              <a:t>.</a:t>
            </a:r>
            <a:r>
              <a:rPr lang="en-US" sz="2200" b="1" dirty="0"/>
              <a:t> </a:t>
            </a:r>
            <a:r>
              <a:rPr lang="en-US" sz="2200" dirty="0" err="1" smtClean="0"/>
              <a:t>Petinio</a:t>
            </a:r>
            <a:r>
              <a:rPr lang="en-US" sz="2200" dirty="0" smtClean="0"/>
              <a:t> </a:t>
            </a:r>
            <a:r>
              <a:rPr lang="en-US" sz="2200" dirty="0" err="1"/>
              <a:t>rezginio</a:t>
            </a:r>
            <a:r>
              <a:rPr lang="en-US" sz="2200" dirty="0"/>
              <a:t> C5 </a:t>
            </a:r>
            <a:r>
              <a:rPr lang="en-US" sz="2200" dirty="0" err="1"/>
              <a:t>pažastinis</a:t>
            </a:r>
            <a:r>
              <a:rPr lang="en-US" sz="2200" dirty="0"/>
              <a:t> </a:t>
            </a:r>
            <a:r>
              <a:rPr lang="en-US" sz="2200" dirty="0" err="1"/>
              <a:t>nervas</a:t>
            </a:r>
            <a:r>
              <a:rPr lang="en-US" sz="2200" dirty="0"/>
              <a:t> – </a:t>
            </a:r>
            <a:r>
              <a:rPr lang="en-US" sz="2200" i="1" dirty="0" err="1"/>
              <a:t>nervus</a:t>
            </a:r>
            <a:r>
              <a:rPr lang="en-US" sz="2200" i="1" dirty="0"/>
              <a:t> </a:t>
            </a:r>
            <a:r>
              <a:rPr lang="en-US" sz="2200" i="1" dirty="0" err="1"/>
              <a:t>axillaris</a:t>
            </a:r>
            <a:endParaRPr lang="en-US" sz="2200"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6950750" y="1825625"/>
            <a:ext cx="3624499" cy="4351338"/>
          </a:xfrm>
          <a:prstGeom prst="rect">
            <a:avLst/>
          </a:prstGeom>
        </p:spPr>
      </p:pic>
    </p:spTree>
    <p:extLst>
      <p:ext uri="{BB962C8B-B14F-4D97-AF65-F5344CB8AC3E}">
        <p14:creationId xmlns:p14="http://schemas.microsoft.com/office/powerpoint/2010/main" val="1363424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508" y="273254"/>
            <a:ext cx="6012426" cy="534527"/>
          </a:xfrm>
        </p:spPr>
        <p:txBody>
          <a:bodyPr>
            <a:normAutofit fontScale="90000"/>
          </a:bodyPr>
          <a:lstStyle/>
          <a:p>
            <a:r>
              <a:rPr lang="en-US" dirty="0" err="1"/>
              <a:t>Didysis</a:t>
            </a:r>
            <a:r>
              <a:rPr lang="en-US" dirty="0"/>
              <a:t> </a:t>
            </a:r>
            <a:r>
              <a:rPr lang="en-US" dirty="0" err="1"/>
              <a:t>apvalusis</a:t>
            </a:r>
            <a:endParaRPr lang="en-US" dirty="0"/>
          </a:p>
        </p:txBody>
      </p:sp>
      <p:sp>
        <p:nvSpPr>
          <p:cNvPr id="3" name="Content Placeholder 2"/>
          <p:cNvSpPr>
            <a:spLocks noGrp="1"/>
          </p:cNvSpPr>
          <p:nvPr>
            <p:ph sz="half" idx="1"/>
          </p:nvPr>
        </p:nvSpPr>
        <p:spPr>
          <a:xfrm>
            <a:off x="838200" y="925974"/>
            <a:ext cx="5860026" cy="5250989"/>
          </a:xfrm>
        </p:spPr>
        <p:txBody>
          <a:bodyPr>
            <a:normAutofit/>
          </a:bodyPr>
          <a:lstStyle/>
          <a:p>
            <a:pPr lvl="0"/>
            <a:r>
              <a:rPr lang="en-GB" sz="2000" dirty="0" err="1" smtClean="0"/>
              <a:t>Funkc</a:t>
            </a:r>
            <a:r>
              <a:rPr lang="en-GB" sz="2000" dirty="0" smtClean="0"/>
              <a:t>. </a:t>
            </a:r>
            <a:r>
              <a:rPr lang="en-GB" sz="2000" dirty="0" err="1" smtClean="0"/>
              <a:t>Traukia</a:t>
            </a:r>
            <a:r>
              <a:rPr lang="en-GB" sz="2000" dirty="0" smtClean="0"/>
              <a:t> </a:t>
            </a:r>
            <a:r>
              <a:rPr lang="en-GB" sz="2000" dirty="0" err="1"/>
              <a:t>pakeltą</a:t>
            </a:r>
            <a:r>
              <a:rPr lang="en-GB" sz="2000" dirty="0"/>
              <a:t> </a:t>
            </a:r>
            <a:r>
              <a:rPr lang="en-GB" sz="2000" dirty="0" err="1"/>
              <a:t>žastą</a:t>
            </a:r>
            <a:r>
              <a:rPr lang="en-GB" sz="2000" dirty="0"/>
              <a:t> </a:t>
            </a:r>
            <a:r>
              <a:rPr lang="en-GB" sz="2000" dirty="0" err="1"/>
              <a:t>žemyn</a:t>
            </a:r>
            <a:r>
              <a:rPr lang="en-GB" sz="2000" dirty="0"/>
              <a:t> </a:t>
            </a:r>
            <a:r>
              <a:rPr lang="en-GB" sz="2000" dirty="0" err="1"/>
              <a:t>ir</a:t>
            </a:r>
            <a:r>
              <a:rPr lang="en-GB" sz="2000" dirty="0"/>
              <a:t> </a:t>
            </a:r>
            <a:r>
              <a:rPr lang="en-GB" sz="2000" dirty="0" err="1"/>
              <a:t>atgal</a:t>
            </a:r>
            <a:r>
              <a:rPr lang="en-GB" sz="2000" dirty="0"/>
              <a:t> </a:t>
            </a:r>
            <a:r>
              <a:rPr lang="en-GB" sz="2000" dirty="0" err="1"/>
              <a:t>bei</a:t>
            </a:r>
            <a:r>
              <a:rPr lang="en-GB" sz="2000" dirty="0"/>
              <a:t> </a:t>
            </a:r>
            <a:r>
              <a:rPr lang="en-GB" sz="2000" dirty="0" err="1"/>
              <a:t>suka</a:t>
            </a:r>
            <a:r>
              <a:rPr lang="en-GB" sz="2000" dirty="0"/>
              <a:t> </a:t>
            </a:r>
            <a:r>
              <a:rPr lang="en-GB" sz="2000" dirty="0" err="1"/>
              <a:t>jį</a:t>
            </a:r>
            <a:r>
              <a:rPr lang="en-GB" sz="2000" dirty="0"/>
              <a:t> </a:t>
            </a:r>
            <a:r>
              <a:rPr lang="en-GB" sz="2000" dirty="0" err="1"/>
              <a:t>į</a:t>
            </a:r>
            <a:r>
              <a:rPr lang="en-GB" sz="2000" dirty="0"/>
              <a:t> </a:t>
            </a:r>
            <a:r>
              <a:rPr lang="en-GB" sz="2000" dirty="0" err="1" smtClean="0"/>
              <a:t>vidų</a:t>
            </a:r>
            <a:r>
              <a:rPr lang="en-GB" sz="2000" dirty="0" smtClean="0"/>
              <a:t>.     </a:t>
            </a:r>
            <a:r>
              <a:rPr lang="en-GB" sz="2000" dirty="0" err="1" smtClean="0"/>
              <a:t>Esant</a:t>
            </a:r>
            <a:r>
              <a:rPr lang="en-GB" sz="2000" dirty="0" smtClean="0"/>
              <a:t> </a:t>
            </a:r>
            <a:r>
              <a:rPr lang="en-GB" sz="2000" dirty="0" err="1"/>
              <a:t>fiksuotam</a:t>
            </a:r>
            <a:r>
              <a:rPr lang="en-GB" sz="2000" dirty="0"/>
              <a:t> </a:t>
            </a:r>
            <a:r>
              <a:rPr lang="en-GB" sz="2000" dirty="0" err="1"/>
              <a:t>žastui</a:t>
            </a:r>
            <a:r>
              <a:rPr lang="en-GB" sz="2000" dirty="0"/>
              <a:t> </a:t>
            </a:r>
            <a:r>
              <a:rPr lang="en-GB" sz="2000" dirty="0" err="1"/>
              <a:t>padeda</a:t>
            </a:r>
            <a:r>
              <a:rPr lang="en-GB" sz="2000" dirty="0"/>
              <a:t> </a:t>
            </a:r>
            <a:r>
              <a:rPr lang="en-GB" sz="2000" dirty="0" err="1"/>
              <a:t>traukti</a:t>
            </a:r>
            <a:r>
              <a:rPr lang="en-GB" sz="2000" dirty="0"/>
              <a:t> </a:t>
            </a:r>
            <a:r>
              <a:rPr lang="en-GB" sz="2000" dirty="0" err="1"/>
              <a:t>liemenį</a:t>
            </a:r>
            <a:r>
              <a:rPr lang="en-GB" sz="2000" dirty="0"/>
              <a:t> </a:t>
            </a:r>
            <a:r>
              <a:rPr lang="en-GB" sz="2000" dirty="0" err="1"/>
              <a:t>į</a:t>
            </a:r>
            <a:r>
              <a:rPr lang="en-GB" sz="2000" dirty="0"/>
              <a:t> </a:t>
            </a:r>
            <a:r>
              <a:rPr lang="en-GB" sz="2000" dirty="0" err="1" smtClean="0"/>
              <a:t>priekį</a:t>
            </a:r>
            <a:r>
              <a:rPr lang="en-GB" sz="2000" smtClean="0"/>
              <a:t>.                                                      Sutvirtina</a:t>
            </a:r>
            <a:r>
              <a:rPr lang="en-GB" sz="2000" dirty="0" smtClean="0"/>
              <a:t> </a:t>
            </a:r>
            <a:r>
              <a:rPr lang="en-GB" sz="2000" dirty="0" err="1"/>
              <a:t>pečių</a:t>
            </a:r>
            <a:r>
              <a:rPr lang="en-GB" sz="2000" dirty="0"/>
              <a:t> </a:t>
            </a:r>
            <a:r>
              <a:rPr lang="en-GB" sz="2000" dirty="0" err="1"/>
              <a:t>lanką</a:t>
            </a:r>
            <a:r>
              <a:rPr lang="en-GB" sz="2000" dirty="0"/>
              <a:t>.</a:t>
            </a:r>
          </a:p>
          <a:p>
            <a:r>
              <a:rPr lang="en-GB" sz="2000" dirty="0"/>
              <a:t> </a:t>
            </a:r>
            <a:r>
              <a:rPr lang="en-GB" sz="2000" dirty="0" smtClean="0"/>
              <a:t>Pr. </a:t>
            </a:r>
            <a:r>
              <a:rPr lang="en-GB" sz="2000" b="1" dirty="0"/>
              <a:t> </a:t>
            </a:r>
            <a:r>
              <a:rPr lang="en-GB" sz="2000" dirty="0" err="1" smtClean="0"/>
              <a:t>Mentės</a:t>
            </a:r>
            <a:r>
              <a:rPr lang="en-GB" sz="2000" dirty="0" smtClean="0"/>
              <a:t> </a:t>
            </a:r>
            <a:r>
              <a:rPr lang="en-GB" sz="2000" dirty="0" err="1"/>
              <a:t>apatinis</a:t>
            </a:r>
            <a:r>
              <a:rPr lang="en-GB" sz="2000" dirty="0"/>
              <a:t> </a:t>
            </a:r>
            <a:r>
              <a:rPr lang="en-GB" sz="2000" dirty="0" err="1"/>
              <a:t>kampas</a:t>
            </a:r>
            <a:r>
              <a:rPr lang="en-GB" sz="2000" dirty="0"/>
              <a:t> – </a:t>
            </a:r>
            <a:r>
              <a:rPr lang="en-GB" sz="2000" i="1" dirty="0" err="1"/>
              <a:t>angulus</a:t>
            </a:r>
            <a:r>
              <a:rPr lang="en-GB" sz="2000" i="1" dirty="0"/>
              <a:t> inferior scapulae</a:t>
            </a:r>
            <a:endParaRPr lang="en-GB" sz="2000" dirty="0"/>
          </a:p>
          <a:p>
            <a:r>
              <a:rPr lang="en-GB" sz="2000" dirty="0" err="1" smtClean="0"/>
              <a:t>Pab.Žastikaulio</a:t>
            </a:r>
            <a:r>
              <a:rPr lang="en-GB" sz="2000" dirty="0" smtClean="0"/>
              <a:t> </a:t>
            </a:r>
            <a:r>
              <a:rPr lang="en-GB" sz="2000" dirty="0" err="1"/>
              <a:t>mažasis</a:t>
            </a:r>
            <a:r>
              <a:rPr lang="en-GB" sz="2000" dirty="0"/>
              <a:t> </a:t>
            </a:r>
            <a:r>
              <a:rPr lang="en-GB" sz="2000" dirty="0" err="1"/>
              <a:t>gumburėlis</a:t>
            </a:r>
            <a:r>
              <a:rPr lang="en-GB" sz="2000" dirty="0"/>
              <a:t> </a:t>
            </a:r>
            <a:r>
              <a:rPr lang="en-GB" sz="2000" dirty="0" smtClean="0"/>
              <a:t>– </a:t>
            </a:r>
            <a:r>
              <a:rPr lang="en-GB" sz="2000" dirty="0"/>
              <a:t> </a:t>
            </a:r>
            <a:r>
              <a:rPr lang="en-GB" sz="2000" i="1" dirty="0"/>
              <a:t>tuberculum minus </a:t>
            </a:r>
            <a:r>
              <a:rPr lang="en-GB" sz="2000" i="1" dirty="0" err="1"/>
              <a:t>humeri</a:t>
            </a:r>
            <a:endParaRPr lang="en-GB" sz="2000" dirty="0"/>
          </a:p>
          <a:p>
            <a:r>
              <a:rPr lang="en-GB" sz="2000" dirty="0" err="1" smtClean="0"/>
              <a:t>Inerv</a:t>
            </a:r>
            <a:r>
              <a:rPr lang="en-GB" sz="2000" dirty="0" smtClean="0"/>
              <a:t>.</a:t>
            </a:r>
            <a:r>
              <a:rPr lang="en-GB" sz="2000" b="1" dirty="0"/>
              <a:t> </a:t>
            </a:r>
            <a:r>
              <a:rPr lang="en-GB" sz="2000" b="1" dirty="0" smtClean="0"/>
              <a:t> </a:t>
            </a:r>
            <a:r>
              <a:rPr lang="en-GB" sz="2000" dirty="0" smtClean="0"/>
              <a:t>C5-C7 </a:t>
            </a:r>
            <a:r>
              <a:rPr lang="en-GB" sz="2000" dirty="0" err="1"/>
              <a:t>pomentinis</a:t>
            </a:r>
            <a:r>
              <a:rPr lang="en-GB" sz="2000" dirty="0"/>
              <a:t> </a:t>
            </a:r>
            <a:r>
              <a:rPr lang="en-GB" sz="2000" dirty="0" err="1"/>
              <a:t>nervas</a:t>
            </a:r>
            <a:r>
              <a:rPr lang="en-GB" sz="2000" dirty="0"/>
              <a:t> – </a:t>
            </a:r>
            <a:r>
              <a:rPr lang="en-GB" sz="2000" i="1" dirty="0" err="1"/>
              <a:t>nervus</a:t>
            </a:r>
            <a:r>
              <a:rPr lang="en-GB" sz="2000" i="1" dirty="0"/>
              <a:t> subscapularis</a:t>
            </a:r>
            <a:endParaRPr lang="en-GB" sz="2000"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6850626" y="2955131"/>
            <a:ext cx="5181600" cy="3902869"/>
          </a:xfrm>
          <a:prstGeom prst="rect">
            <a:avLst/>
          </a:prstGeom>
        </p:spPr>
      </p:pic>
      <p:pic>
        <p:nvPicPr>
          <p:cNvPr id="6" name="Picture 5" descr="eres-major">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145266" y="96361"/>
            <a:ext cx="2505075" cy="2858770"/>
          </a:xfrm>
          <a:prstGeom prst="rect">
            <a:avLst/>
          </a:prstGeom>
          <a:noFill/>
          <a:ln>
            <a:noFill/>
          </a:ln>
        </p:spPr>
      </p:pic>
      <p:sp>
        <p:nvSpPr>
          <p:cNvPr id="7" name="Title 1"/>
          <p:cNvSpPr txBox="1">
            <a:spLocks/>
          </p:cNvSpPr>
          <p:nvPr/>
        </p:nvSpPr>
        <p:spPr>
          <a:xfrm>
            <a:off x="4807974" y="391447"/>
            <a:ext cx="7224251" cy="832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8" name="Picture 7" descr="eres-minor">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9802741" y="96361"/>
            <a:ext cx="2381885" cy="2858770"/>
          </a:xfrm>
          <a:prstGeom prst="rect">
            <a:avLst/>
          </a:prstGeom>
          <a:noFill/>
          <a:ln>
            <a:noFill/>
          </a:ln>
        </p:spPr>
      </p:pic>
    </p:spTree>
    <p:extLst>
      <p:ext uri="{BB962C8B-B14F-4D97-AF65-F5344CB8AC3E}">
        <p14:creationId xmlns:p14="http://schemas.microsoft.com/office/powerpoint/2010/main" val="1583436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9043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96413"/>
          </a:xfrm>
        </p:spPr>
        <p:txBody>
          <a:bodyPr/>
          <a:lstStyle/>
          <a:p>
            <a:r>
              <a:rPr lang="en-US" b="1" dirty="0" smtClean="0"/>
              <a:t>RAUMENYS</a:t>
            </a:r>
            <a:endParaRPr lang="en-US" b="1" dirty="0"/>
          </a:p>
        </p:txBody>
      </p:sp>
      <p:sp>
        <p:nvSpPr>
          <p:cNvPr id="4" name="Text Placeholder 3"/>
          <p:cNvSpPr>
            <a:spLocks noGrp="1"/>
          </p:cNvSpPr>
          <p:nvPr>
            <p:ph type="body" sz="half" idx="2"/>
          </p:nvPr>
        </p:nvSpPr>
        <p:spPr>
          <a:xfrm>
            <a:off x="839788" y="1253613"/>
            <a:ext cx="4617115" cy="4615375"/>
          </a:xfrm>
        </p:spPr>
        <p:txBody>
          <a:bodyPr>
            <a:normAutofit lnSpcReduction="10000"/>
          </a:bodyPr>
          <a:lstStyle/>
          <a:p>
            <a:endParaRPr lang="en-US" dirty="0"/>
          </a:p>
          <a:p>
            <a:r>
              <a:rPr lang="en-US" dirty="0"/>
              <a:t>•</a:t>
            </a:r>
            <a:r>
              <a:rPr lang="en-US" sz="2400" dirty="0" err="1"/>
              <a:t>Liemens</a:t>
            </a:r>
            <a:r>
              <a:rPr lang="en-US" sz="2400" dirty="0"/>
              <a:t> –</a:t>
            </a:r>
            <a:r>
              <a:rPr lang="en-US" sz="2400" dirty="0" err="1"/>
              <a:t>nugaros</a:t>
            </a:r>
            <a:r>
              <a:rPr lang="en-US" sz="2400" dirty="0"/>
              <a:t>, </a:t>
            </a:r>
            <a:r>
              <a:rPr lang="en-US" sz="2400" dirty="0" err="1"/>
              <a:t>krūtinės</a:t>
            </a:r>
            <a:r>
              <a:rPr lang="en-US" sz="2400" dirty="0"/>
              <a:t>, </a:t>
            </a:r>
            <a:r>
              <a:rPr lang="en-US" sz="2400" dirty="0" err="1"/>
              <a:t>pilvo</a:t>
            </a:r>
            <a:r>
              <a:rPr lang="en-US" sz="2400" dirty="0"/>
              <a:t>;</a:t>
            </a:r>
          </a:p>
          <a:p>
            <a:r>
              <a:rPr lang="en-US" sz="2400" dirty="0"/>
              <a:t>•</a:t>
            </a:r>
            <a:r>
              <a:rPr lang="en-US" sz="2400" dirty="0" err="1"/>
              <a:t>Galvos</a:t>
            </a:r>
            <a:r>
              <a:rPr lang="en-US" sz="2400" dirty="0"/>
              <a:t>;</a:t>
            </a:r>
          </a:p>
          <a:p>
            <a:r>
              <a:rPr lang="en-US" sz="2400" dirty="0"/>
              <a:t>•</a:t>
            </a:r>
            <a:r>
              <a:rPr lang="en-US" sz="2400" dirty="0" err="1"/>
              <a:t>Kaklo</a:t>
            </a:r>
            <a:r>
              <a:rPr lang="en-US" sz="2400" dirty="0"/>
              <a:t>;</a:t>
            </a:r>
          </a:p>
          <a:p>
            <a:r>
              <a:rPr lang="en-US" sz="2400" dirty="0"/>
              <a:t>•</a:t>
            </a:r>
            <a:r>
              <a:rPr lang="en-US" sz="2400" dirty="0" err="1"/>
              <a:t>Viršutinės</a:t>
            </a:r>
            <a:r>
              <a:rPr lang="en-US" sz="2400" dirty="0"/>
              <a:t> </a:t>
            </a:r>
            <a:r>
              <a:rPr lang="en-US" sz="2400" dirty="0" err="1"/>
              <a:t>galūnės</a:t>
            </a:r>
            <a:r>
              <a:rPr lang="en-US" sz="2400" dirty="0"/>
              <a:t> –</a:t>
            </a:r>
            <a:r>
              <a:rPr lang="en-US" sz="2400" dirty="0" err="1"/>
              <a:t>pečių</a:t>
            </a:r>
            <a:r>
              <a:rPr lang="en-US" sz="2400" dirty="0"/>
              <a:t> </a:t>
            </a:r>
            <a:r>
              <a:rPr lang="en-US" sz="2400" dirty="0" err="1"/>
              <a:t>lanko</a:t>
            </a:r>
            <a:r>
              <a:rPr lang="en-US" sz="2400" dirty="0"/>
              <a:t>, </a:t>
            </a:r>
            <a:r>
              <a:rPr lang="en-US" sz="2400" dirty="0" err="1"/>
              <a:t>rankos</a:t>
            </a:r>
            <a:r>
              <a:rPr lang="en-US" sz="2400" dirty="0"/>
              <a:t> (</a:t>
            </a:r>
            <a:r>
              <a:rPr lang="en-US" sz="2400" dirty="0" err="1"/>
              <a:t>žasto</a:t>
            </a:r>
            <a:r>
              <a:rPr lang="en-US" sz="2400" dirty="0"/>
              <a:t>, </a:t>
            </a:r>
            <a:r>
              <a:rPr lang="en-US" sz="2400" dirty="0" err="1"/>
              <a:t>dilbio</a:t>
            </a:r>
            <a:r>
              <a:rPr lang="en-US" sz="2400" dirty="0"/>
              <a:t>, </a:t>
            </a:r>
            <a:r>
              <a:rPr lang="en-US" sz="2400" dirty="0" err="1"/>
              <a:t>plaštakos</a:t>
            </a:r>
            <a:r>
              <a:rPr lang="en-US" sz="2400" dirty="0"/>
              <a:t>);</a:t>
            </a:r>
          </a:p>
          <a:p>
            <a:r>
              <a:rPr lang="en-US" sz="2400" dirty="0"/>
              <a:t>•</a:t>
            </a:r>
            <a:r>
              <a:rPr lang="en-US" sz="2400" dirty="0" err="1"/>
              <a:t>Apatinės</a:t>
            </a:r>
            <a:r>
              <a:rPr lang="en-US" sz="2400" dirty="0"/>
              <a:t> </a:t>
            </a:r>
            <a:r>
              <a:rPr lang="en-US" sz="2400" dirty="0" err="1"/>
              <a:t>galūnės</a:t>
            </a:r>
            <a:r>
              <a:rPr lang="en-US" sz="2400" dirty="0"/>
              <a:t> –</a:t>
            </a:r>
            <a:r>
              <a:rPr lang="en-US" sz="2400" dirty="0" err="1"/>
              <a:t>dubens</a:t>
            </a:r>
            <a:r>
              <a:rPr lang="en-US" sz="2400" dirty="0"/>
              <a:t>, </a:t>
            </a:r>
            <a:r>
              <a:rPr lang="en-US" sz="2400" dirty="0" err="1"/>
              <a:t>kojos</a:t>
            </a:r>
            <a:r>
              <a:rPr lang="en-US" sz="2400" dirty="0"/>
              <a:t> (</a:t>
            </a:r>
            <a:r>
              <a:rPr lang="en-US" sz="2400" dirty="0" err="1"/>
              <a:t>šlaunies</a:t>
            </a:r>
            <a:r>
              <a:rPr lang="en-US" sz="2400" dirty="0"/>
              <a:t>, </a:t>
            </a:r>
            <a:r>
              <a:rPr lang="en-US" sz="2400" dirty="0" err="1"/>
              <a:t>blauzdos</a:t>
            </a:r>
            <a:r>
              <a:rPr lang="en-US" sz="2400" dirty="0"/>
              <a:t>, </a:t>
            </a:r>
            <a:r>
              <a:rPr lang="en-US" sz="2400" dirty="0" err="1"/>
              <a:t>pėdos</a:t>
            </a:r>
            <a:r>
              <a:rPr lang="en-US" sz="2400" dirty="0" smtClean="0"/>
              <a:t>).</a:t>
            </a:r>
          </a:p>
          <a:p>
            <a:endParaRPr lang="en-US" sz="2400" dirty="0"/>
          </a:p>
          <a:p>
            <a:r>
              <a:rPr lang="en-US" sz="2400" dirty="0"/>
              <a:t>•</a:t>
            </a:r>
            <a:r>
              <a:rPr lang="en-US" sz="2400" dirty="0" err="1"/>
              <a:t>Paviršiniai</a:t>
            </a:r>
            <a:r>
              <a:rPr lang="en-US" sz="2400" dirty="0"/>
              <a:t>;</a:t>
            </a:r>
          </a:p>
          <a:p>
            <a:r>
              <a:rPr lang="en-US" sz="2400" dirty="0"/>
              <a:t>•</a:t>
            </a:r>
            <a:r>
              <a:rPr lang="en-US" sz="2400" dirty="0" err="1"/>
              <a:t>Gilieji</a:t>
            </a:r>
            <a:r>
              <a:rPr lang="en-US" sz="2400" dirty="0"/>
              <a:t>–(</a:t>
            </a:r>
            <a:r>
              <a:rPr lang="en-US" sz="2400" dirty="0" err="1"/>
              <a:t>ilgieji</a:t>
            </a:r>
            <a:r>
              <a:rPr lang="en-US" sz="2400" dirty="0"/>
              <a:t>, </a:t>
            </a:r>
            <a:r>
              <a:rPr lang="en-US" sz="2400" dirty="0" err="1"/>
              <a:t>trumpieji</a:t>
            </a:r>
            <a:r>
              <a:rPr lang="en-US" sz="2400" dirty="0"/>
              <a:t>).</a:t>
            </a:r>
          </a:p>
          <a:p>
            <a:endParaRPr lang="en-US" sz="2400" dirty="0"/>
          </a:p>
          <a:p>
            <a:endParaRPr lang="en-US" dirty="0"/>
          </a:p>
        </p:txBody>
      </p:sp>
      <p:pic>
        <p:nvPicPr>
          <p:cNvPr id="5" name="Picture 2" descr="aumenys nugar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2333" y="987425"/>
            <a:ext cx="395391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04684"/>
          </a:xfrm>
        </p:spPr>
        <p:txBody>
          <a:bodyPr/>
          <a:lstStyle/>
          <a:p>
            <a:r>
              <a:rPr lang="en-US" b="1" dirty="0" smtClean="0"/>
              <a:t>NUGAROS PJŪVIS</a:t>
            </a:r>
            <a:endParaRPr lang="en-US" b="1" dirty="0"/>
          </a:p>
        </p:txBody>
      </p:sp>
      <p:sp>
        <p:nvSpPr>
          <p:cNvPr id="4" name="Text Placeholder 3"/>
          <p:cNvSpPr>
            <a:spLocks noGrp="1"/>
          </p:cNvSpPr>
          <p:nvPr>
            <p:ph type="body" sz="half" idx="2"/>
          </p:nvPr>
        </p:nvSpPr>
        <p:spPr>
          <a:xfrm>
            <a:off x="0" y="1061884"/>
            <a:ext cx="5456903" cy="4807104"/>
          </a:xfrm>
        </p:spPr>
        <p:txBody>
          <a:bodyPr>
            <a:noAutofit/>
          </a:bodyPr>
          <a:lstStyle/>
          <a:p>
            <a:pPr lvl="0" algn="just">
              <a:lnSpc>
                <a:spcPct val="100000"/>
              </a:lnSpc>
              <a:spcBef>
                <a:spcPts val="0"/>
              </a:spcBef>
            </a:pPr>
            <a:r>
              <a:rPr lang="en-US" sz="2000" b="1" dirty="0" err="1" smtClean="0">
                <a:latin typeface="Times New Roman" charset="0"/>
                <a:ea typeface="Times New Roman" charset="0"/>
                <a:cs typeface="Times New Roman" charset="0"/>
              </a:rPr>
              <a:t>Fascija</a:t>
            </a:r>
            <a:r>
              <a:rPr lang="en-US" sz="2000" b="1"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jungiamojo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audinio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plėvelė</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Kalogeninės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skaidulos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ir</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fibrocitai</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Įsiskverbia</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ir</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apsupa</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kaulus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raumenis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organus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kraujagysles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ir</a:t>
            </a:r>
            <a:r>
              <a:rPr lang="en-US" sz="2000" dirty="0" smtClean="0">
                <a:latin typeface="Times New Roman" charset="0"/>
                <a:ea typeface="Times New Roman" charset="0"/>
                <a:cs typeface="Times New Roman" charset="0"/>
              </a:rPr>
              <a:t> kt.</a:t>
            </a:r>
          </a:p>
          <a:p>
            <a:pPr algn="just">
              <a:lnSpc>
                <a:spcPct val="100000"/>
              </a:lnSpc>
              <a:spcBef>
                <a:spcPts val="0"/>
              </a:spcBef>
            </a:pPr>
            <a:r>
              <a:rPr lang="en-US" sz="2000" dirty="0" err="1" smtClean="0">
                <a:latin typeface="Times New Roman" charset="0"/>
                <a:ea typeface="Times New Roman" charset="0"/>
                <a:cs typeface="Times New Roman" charset="0"/>
              </a:rPr>
              <a:t>Raumenis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dengiančios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fascijos</a:t>
            </a:r>
            <a:r>
              <a:rPr lang="en-US" sz="2000" dirty="0" smtClean="0">
                <a:latin typeface="Times New Roman" charset="0"/>
                <a:ea typeface="Times New Roman" charset="0"/>
                <a:cs typeface="Times New Roman" charset="0"/>
              </a:rPr>
              <a:t> – </a:t>
            </a:r>
            <a:r>
              <a:rPr lang="en-US" sz="2000" dirty="0" err="1" smtClean="0">
                <a:latin typeface="Times New Roman" charset="0"/>
                <a:ea typeface="Times New Roman" charset="0"/>
                <a:cs typeface="Times New Roman" charset="0"/>
              </a:rPr>
              <a:t>pluoštinis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viso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kūno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tinklas</a:t>
            </a:r>
            <a:r>
              <a:rPr lang="en-US" sz="2000" dirty="0" smtClean="0">
                <a:latin typeface="Times New Roman" charset="0"/>
                <a:ea typeface="Times New Roman" charset="0"/>
                <a:cs typeface="Times New Roman" charset="0"/>
              </a:rPr>
              <a:t>. ̨ (Myers, 2009; Myers, 2011). </a:t>
            </a:r>
          </a:p>
          <a:p>
            <a:pPr lvl="0" algn="just">
              <a:lnSpc>
                <a:spcPct val="100000"/>
              </a:lnSpc>
              <a:spcBef>
                <a:spcPts val="0"/>
              </a:spcBef>
            </a:pPr>
            <a:r>
              <a:rPr lang="en-US" sz="2000" dirty="0" err="1" smtClean="0">
                <a:latin typeface="Times New Roman" charset="0"/>
                <a:ea typeface="Times New Roman" charset="0"/>
                <a:cs typeface="Times New Roman" charset="0"/>
              </a:rPr>
              <a:t>Anatom</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vadovėliuose</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raumenys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atskiri</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segmentai</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su</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savo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pradžia</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ir</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pabaiga</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atliekantys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mechaninius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judesius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Judesiams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skirtos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atskiros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funkcijos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nerodo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vientisos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judesio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integracijos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kūno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atžvilgiu</a:t>
            </a:r>
            <a:r>
              <a:rPr lang="en-US" sz="2000" dirty="0" smtClean="0">
                <a:latin typeface="Times New Roman" charset="0"/>
                <a:ea typeface="Times New Roman" charset="0"/>
                <a:cs typeface="Times New Roman" charset="0"/>
              </a:rPr>
              <a:t>. </a:t>
            </a:r>
          </a:p>
          <a:p>
            <a:pPr lvl="0" algn="just">
              <a:lnSpc>
                <a:spcPct val="100000"/>
              </a:lnSpc>
              <a:spcBef>
                <a:spcPts val="0"/>
              </a:spcBef>
            </a:pPr>
            <a:r>
              <a:rPr lang="en-US" sz="2000" dirty="0" err="1" smtClean="0">
                <a:latin typeface="Times New Roman" charset="0"/>
                <a:ea typeface="Times New Roman" charset="0"/>
                <a:cs typeface="Times New Roman" charset="0"/>
              </a:rPr>
              <a:t>Atliekant</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judesi</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vienoje</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kūno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dalyje</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kitos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kūno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dalys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taip</a:t>
            </a:r>
            <a:r>
              <a:rPr lang="en-US" sz="2000" dirty="0" smtClean="0">
                <a:latin typeface="Times New Roman" charset="0"/>
                <a:ea typeface="Times New Roman" charset="0"/>
                <a:cs typeface="Times New Roman" charset="0"/>
              </a:rPr>
              <a:t> pat </a:t>
            </a:r>
            <a:r>
              <a:rPr lang="en-US" sz="2000" dirty="0" err="1" smtClean="0">
                <a:latin typeface="Times New Roman" charset="0"/>
                <a:ea typeface="Times New Roman" charset="0"/>
                <a:cs typeface="Times New Roman" charset="0"/>
              </a:rPr>
              <a:t>reaguoja</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Raumenys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dirba</a:t>
            </a:r>
            <a:r>
              <a:rPr lang="en-US" sz="2000" dirty="0" smtClean="0">
                <a:latin typeface="Times New Roman" charset="0"/>
                <a:ea typeface="Times New Roman" charset="0"/>
                <a:cs typeface="Times New Roman" charset="0"/>
              </a:rPr>
              <a:t> ne </a:t>
            </a:r>
            <a:r>
              <a:rPr lang="en-US" sz="2000" dirty="0" err="1" smtClean="0">
                <a:latin typeface="Times New Roman" charset="0"/>
                <a:ea typeface="Times New Roman" charset="0"/>
                <a:cs typeface="Times New Roman" charset="0"/>
              </a:rPr>
              <a:t>kaip</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atskiri</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segmentai</a:t>
            </a:r>
            <a:r>
              <a:rPr lang="en-US" sz="2000" dirty="0" smtClean="0">
                <a:latin typeface="Times New Roman" charset="0"/>
                <a:ea typeface="Times New Roman" charset="0"/>
                <a:cs typeface="Times New Roman" charset="0"/>
              </a:rPr>
              <a:t>, bet </a:t>
            </a:r>
            <a:r>
              <a:rPr lang="en-US" sz="2000" dirty="0" err="1" smtClean="0">
                <a:latin typeface="Times New Roman" charset="0"/>
                <a:ea typeface="Times New Roman" charset="0"/>
                <a:cs typeface="Times New Roman" charset="0"/>
              </a:rPr>
              <a:t>sudaro</a:t>
            </a:r>
            <a:r>
              <a:rPr lang="en-US" sz="2000" dirty="0" smtClean="0">
                <a:latin typeface="Times New Roman" charset="0"/>
                <a:ea typeface="Times New Roman" charset="0"/>
                <a:cs typeface="Times New Roman" charset="0"/>
              </a:rPr>
              <a:t> per visą </a:t>
            </a:r>
            <a:r>
              <a:rPr lang="en-US" sz="2000" dirty="0" err="1" smtClean="0">
                <a:latin typeface="Times New Roman" charset="0"/>
                <a:ea typeface="Times New Roman" charset="0"/>
                <a:cs typeface="Times New Roman" charset="0"/>
              </a:rPr>
              <a:t>kūna</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einančias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miofascijines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grandines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kartu</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su</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raumenis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dengiančiomis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fascijomis</a:t>
            </a:r>
            <a:r>
              <a:rPr lang="en-US" sz="2000" dirty="0" smtClean="0">
                <a:latin typeface="Times New Roman" charset="0"/>
                <a:ea typeface="Times New Roman" charset="0"/>
                <a:cs typeface="Times New Roman" charset="0"/>
              </a:rPr>
              <a:t> (Myers, 2009; Myers, 1997a; Myers, 1997b, Myers, 1998; Myers, 2011). </a:t>
            </a:r>
          </a:p>
          <a:p>
            <a:endParaRPr lang="en-US" sz="2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6903" y="0"/>
            <a:ext cx="6120581" cy="6857999"/>
          </a:xfrm>
        </p:spPr>
      </p:pic>
    </p:spTree>
    <p:extLst>
      <p:ext uri="{BB962C8B-B14F-4D97-AF65-F5344CB8AC3E}">
        <p14:creationId xmlns:p14="http://schemas.microsoft.com/office/powerpoint/2010/main" val="68599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689922" cy="572424"/>
          </a:xfrm>
        </p:spPr>
        <p:txBody>
          <a:bodyPr>
            <a:normAutofit fontScale="90000"/>
          </a:bodyPr>
          <a:lstStyle/>
          <a:p>
            <a:r>
              <a:rPr lang="en-US" dirty="0" err="1" smtClean="0"/>
              <a:t>Rekomenduojami</a:t>
            </a:r>
            <a:r>
              <a:rPr lang="en-US" dirty="0" smtClean="0"/>
              <a:t> </a:t>
            </a:r>
            <a:r>
              <a:rPr lang="en-US" dirty="0" err="1" smtClean="0"/>
              <a:t>veiksmai</a:t>
            </a:r>
            <a:endParaRPr lang="en-US" dirty="0"/>
          </a:p>
        </p:txBody>
      </p:sp>
      <p:sp>
        <p:nvSpPr>
          <p:cNvPr id="3" name="Content Placeholder 2"/>
          <p:cNvSpPr>
            <a:spLocks noGrp="1"/>
          </p:cNvSpPr>
          <p:nvPr>
            <p:ph sz="half" idx="1"/>
          </p:nvPr>
        </p:nvSpPr>
        <p:spPr>
          <a:xfrm>
            <a:off x="838200" y="937549"/>
            <a:ext cx="5181600" cy="5239414"/>
          </a:xfrm>
        </p:spPr>
        <p:txBody>
          <a:bodyPr>
            <a:normAutofit fontScale="70000" lnSpcReduction="20000"/>
          </a:bodyPr>
          <a:lstStyle/>
          <a:p>
            <a:pPr lvl="0"/>
            <a:r>
              <a:rPr lang="lt-LT" dirty="0"/>
              <a:t>Glostymas.</a:t>
            </a:r>
            <a:endParaRPr lang="en-GB" dirty="0"/>
          </a:p>
          <a:p>
            <a:pPr lvl="0"/>
            <a:r>
              <a:rPr lang="lt-LT" dirty="0"/>
              <a:t>Stiprus glostymas.</a:t>
            </a:r>
            <a:endParaRPr lang="en-GB" dirty="0"/>
          </a:p>
          <a:p>
            <a:pPr lvl="0"/>
            <a:r>
              <a:rPr lang="lt-LT" dirty="0"/>
              <a:t>Trynimas.</a:t>
            </a:r>
            <a:endParaRPr lang="en-GB" dirty="0"/>
          </a:p>
          <a:p>
            <a:pPr lvl="0"/>
            <a:r>
              <a:rPr lang="lt-LT" dirty="0" smtClean="0"/>
              <a:t>Voliojimas</a:t>
            </a:r>
            <a:r>
              <a:rPr lang="lt-LT" dirty="0"/>
              <a:t>.</a:t>
            </a:r>
            <a:endParaRPr lang="en-GB" dirty="0"/>
          </a:p>
          <a:p>
            <a:pPr lvl="0"/>
            <a:r>
              <a:rPr lang="lt-LT" dirty="0"/>
              <a:t>Maigymas.</a:t>
            </a:r>
            <a:endParaRPr lang="en-GB" dirty="0"/>
          </a:p>
          <a:p>
            <a:pPr lvl="0"/>
            <a:r>
              <a:rPr lang="lt-LT" dirty="0"/>
              <a:t>Lipdymas, perskyrimas.</a:t>
            </a:r>
            <a:endParaRPr lang="en-GB" dirty="0"/>
          </a:p>
          <a:p>
            <a:pPr lvl="0"/>
            <a:r>
              <a:rPr lang="lt-LT" dirty="0"/>
              <a:t>Nustūmimas.</a:t>
            </a:r>
            <a:endParaRPr lang="en-GB" dirty="0"/>
          </a:p>
          <a:p>
            <a:pPr lvl="0"/>
            <a:r>
              <a:rPr lang="lt-LT" dirty="0"/>
              <a:t>Išgręžimas.</a:t>
            </a:r>
            <a:endParaRPr lang="en-GB" dirty="0"/>
          </a:p>
          <a:p>
            <a:pPr lvl="0"/>
            <a:r>
              <a:rPr lang="lt-LT" dirty="0"/>
              <a:t>Suspaudimas.</a:t>
            </a:r>
            <a:endParaRPr lang="en-GB" dirty="0"/>
          </a:p>
          <a:p>
            <a:pPr lvl="0"/>
            <a:r>
              <a:rPr lang="lt-LT" dirty="0"/>
              <a:t>Minkymas</a:t>
            </a:r>
            <a:r>
              <a:rPr lang="lt-LT" dirty="0" smtClean="0"/>
              <a:t>.</a:t>
            </a:r>
          </a:p>
          <a:p>
            <a:pPr lvl="0"/>
            <a:r>
              <a:rPr lang="lt-LT" b="1" i="1" dirty="0" smtClean="0"/>
              <a:t>KAULINIAI ORIENTYRAI</a:t>
            </a:r>
          </a:p>
          <a:p>
            <a:pPr lvl="0"/>
            <a:r>
              <a:rPr lang="en-US" dirty="0" smtClean="0"/>
              <a:t>S</a:t>
            </a:r>
            <a:r>
              <a:rPr lang="lt-LT" dirty="0" err="1" smtClean="0"/>
              <a:t>lankstelių</a:t>
            </a:r>
            <a:r>
              <a:rPr lang="lt-LT" dirty="0" smtClean="0"/>
              <a:t> </a:t>
            </a:r>
            <a:r>
              <a:rPr lang="lt-LT" dirty="0" err="1" smtClean="0"/>
              <a:t>keterinės</a:t>
            </a:r>
            <a:r>
              <a:rPr lang="lt-LT" dirty="0" smtClean="0"/>
              <a:t> ataugos</a:t>
            </a:r>
          </a:p>
          <a:p>
            <a:pPr lvl="0"/>
            <a:r>
              <a:rPr lang="en-US" dirty="0" err="1" smtClean="0"/>
              <a:t>Š</a:t>
            </a:r>
            <a:r>
              <a:rPr lang="lt-LT" dirty="0" err="1" smtClean="0"/>
              <a:t>onkauliai</a:t>
            </a:r>
            <a:endParaRPr lang="lt-LT" dirty="0" smtClean="0"/>
          </a:p>
          <a:p>
            <a:pPr lvl="0"/>
            <a:r>
              <a:rPr lang="en-US" dirty="0" smtClean="0"/>
              <a:t>K</a:t>
            </a:r>
            <a:r>
              <a:rPr lang="lt-LT" dirty="0" err="1" smtClean="0"/>
              <a:t>ryžkaulis</a:t>
            </a:r>
            <a:endParaRPr lang="lt-LT" dirty="0" smtClean="0"/>
          </a:p>
          <a:p>
            <a:pPr lvl="0"/>
            <a:r>
              <a:rPr lang="lt-LT" dirty="0" err="1" smtClean="0"/>
              <a:t>klubakaulis</a:t>
            </a:r>
            <a:endParaRPr lang="en-GB" dirty="0"/>
          </a:p>
        </p:txBody>
      </p:sp>
      <p:sp>
        <p:nvSpPr>
          <p:cNvPr id="4" name="Content Placeholder 3"/>
          <p:cNvSpPr>
            <a:spLocks noGrp="1"/>
          </p:cNvSpPr>
          <p:nvPr>
            <p:ph sz="half" idx="2"/>
          </p:nvPr>
        </p:nvSpPr>
        <p:spPr>
          <a:xfrm>
            <a:off x="6528122" y="138896"/>
            <a:ext cx="4825678" cy="6038067"/>
          </a:xfrm>
        </p:spPr>
        <p:txBody>
          <a:bodyPr>
            <a:normAutofit fontScale="70000" lnSpcReduction="20000"/>
          </a:bodyPr>
          <a:lstStyle/>
          <a:p>
            <a:pPr lvl="0"/>
            <a:r>
              <a:rPr lang="lt-LT" dirty="0"/>
              <a:t>Nugaros tiesiamasis raumuo </a:t>
            </a:r>
            <a:r>
              <a:rPr lang="lt-LT" i="1" dirty="0"/>
              <a:t>(m. </a:t>
            </a:r>
            <a:r>
              <a:rPr lang="en-US" i="1" dirty="0"/>
              <a:t>erector </a:t>
            </a:r>
            <a:r>
              <a:rPr lang="lt-LT" i="1" dirty="0" err="1"/>
              <a:t>s</a:t>
            </a:r>
            <a:r>
              <a:rPr lang="lt-LT" i="1" dirty="0"/>
              <a:t> </a:t>
            </a:r>
            <a:r>
              <a:rPr lang="lt-LT" i="1" dirty="0" err="1"/>
              <a:t>pintie</a:t>
            </a:r>
            <a:r>
              <a:rPr lang="lt-LT" i="1" dirty="0"/>
              <a:t>):</a:t>
            </a:r>
            <a:endParaRPr lang="en-GB" dirty="0"/>
          </a:p>
          <a:p>
            <a:pPr lvl="0"/>
            <a:r>
              <a:rPr lang="lt-LT" dirty="0"/>
              <a:t>klubinis šonkaulių raumuo </a:t>
            </a:r>
            <a:r>
              <a:rPr lang="lt-LT" i="1" dirty="0"/>
              <a:t>(m. </a:t>
            </a:r>
            <a:r>
              <a:rPr lang="lt-LT" i="1" dirty="0" err="1"/>
              <a:t>iliocostalis</a:t>
            </a:r>
            <a:r>
              <a:rPr lang="lt-LT" i="1" dirty="0"/>
              <a:t>),</a:t>
            </a:r>
            <a:endParaRPr lang="en-GB" dirty="0"/>
          </a:p>
          <a:p>
            <a:pPr lvl="0"/>
            <a:r>
              <a:rPr lang="lt-LT" dirty="0"/>
              <a:t>ilgiausiasis raumuo </a:t>
            </a:r>
            <a:r>
              <a:rPr lang="lt-LT" i="1" dirty="0"/>
              <a:t>(m. </a:t>
            </a:r>
            <a:r>
              <a:rPr lang="lt-LT" i="1" dirty="0" err="1"/>
              <a:t>longissimus</a:t>
            </a:r>
            <a:r>
              <a:rPr lang="lt-LT" i="1" dirty="0"/>
              <a:t>).</a:t>
            </a:r>
            <a:endParaRPr lang="en-GB" dirty="0"/>
          </a:p>
          <a:p>
            <a:pPr lvl="0"/>
            <a:r>
              <a:rPr lang="lt-LT" dirty="0"/>
              <a:t>Trapecinis raumuo </a:t>
            </a:r>
            <a:r>
              <a:rPr lang="lt-LT" i="1" dirty="0"/>
              <a:t>(m. </a:t>
            </a:r>
            <a:r>
              <a:rPr lang="en-US" i="1" dirty="0"/>
              <a:t>trapezius).</a:t>
            </a:r>
            <a:endParaRPr lang="en-GB" dirty="0"/>
          </a:p>
          <a:p>
            <a:pPr lvl="0"/>
            <a:r>
              <a:rPr lang="lt-LT" dirty="0"/>
              <a:t>Rombiniai raumenys </a:t>
            </a:r>
            <a:r>
              <a:rPr lang="lt-LT" i="1" dirty="0"/>
              <a:t>(mm. </a:t>
            </a:r>
            <a:r>
              <a:rPr lang="lt-LT" i="1" dirty="0" err="1"/>
              <a:t>rhomboidei</a:t>
            </a:r>
            <a:r>
              <a:rPr lang="lt-LT" i="1" dirty="0"/>
              <a:t>).</a:t>
            </a:r>
            <a:endParaRPr lang="en-GB" dirty="0"/>
          </a:p>
          <a:p>
            <a:r>
              <a:rPr lang="en-US" dirty="0" err="1"/>
              <a:t>Pav</a:t>
            </a:r>
            <a:endParaRPr lang="en-GB" dirty="0"/>
          </a:p>
          <a:p>
            <a:pPr lvl="0"/>
            <a:r>
              <a:rPr lang="lt-LT" dirty="0"/>
              <a:t>Plačiausiasis nugaros raumuo </a:t>
            </a:r>
            <a:r>
              <a:rPr lang="lt-LT" i="1" dirty="0"/>
              <a:t>(m. </a:t>
            </a:r>
            <a:r>
              <a:rPr lang="lt-LT" i="1" dirty="0" err="1"/>
              <a:t>latissimus</a:t>
            </a:r>
            <a:r>
              <a:rPr lang="lt-LT" i="1" dirty="0"/>
              <a:t> </a:t>
            </a:r>
            <a:r>
              <a:rPr lang="lt-LT" i="1" dirty="0" err="1"/>
              <a:t>dorsi</a:t>
            </a:r>
            <a:r>
              <a:rPr lang="lt-LT" i="1" dirty="0"/>
              <a:t>).</a:t>
            </a:r>
            <a:endParaRPr lang="en-GB" dirty="0"/>
          </a:p>
          <a:p>
            <a:pPr lvl="0"/>
            <a:r>
              <a:rPr lang="lt-LT" dirty="0"/>
              <a:t>Tarpšonkauliniai raumenys </a:t>
            </a:r>
            <a:r>
              <a:rPr lang="lt-LT" i="1" dirty="0"/>
              <a:t>(mm. </a:t>
            </a:r>
            <a:r>
              <a:rPr lang="lt-LT" i="1" dirty="0" err="1"/>
              <a:t>intercostalis</a:t>
            </a:r>
            <a:r>
              <a:rPr lang="lt-LT" i="1" dirty="0"/>
              <a:t>).</a:t>
            </a:r>
            <a:endParaRPr lang="en-GB" dirty="0"/>
          </a:p>
          <a:p>
            <a:pPr lvl="0"/>
            <a:r>
              <a:rPr lang="lt-LT" dirty="0"/>
              <a:t>Kvadratinis juosmens raumuo </a:t>
            </a:r>
            <a:r>
              <a:rPr lang="lt-LT" i="1" dirty="0"/>
              <a:t>(m. </a:t>
            </a:r>
            <a:r>
              <a:rPr lang="en-US" i="1" dirty="0"/>
              <a:t>quadratus </a:t>
            </a:r>
            <a:r>
              <a:rPr lang="lt-LT" i="1" dirty="0" err="1"/>
              <a:t>lumborum</a:t>
            </a:r>
            <a:r>
              <a:rPr lang="lt-LT" i="1" dirty="0"/>
              <a:t>).</a:t>
            </a:r>
            <a:endParaRPr lang="en-GB" dirty="0"/>
          </a:p>
          <a:p>
            <a:pPr lvl="0"/>
            <a:r>
              <a:rPr lang="lt-LT" dirty="0"/>
              <a:t>Užpakalinis apatinis dantytasis raumuo </a:t>
            </a:r>
            <a:r>
              <a:rPr lang="lt-LT" i="1" dirty="0"/>
              <a:t>(m. senatus </a:t>
            </a:r>
            <a:r>
              <a:rPr lang="en-US" i="1" dirty="0"/>
              <a:t>posterior inferior).</a:t>
            </a:r>
            <a:endParaRPr lang="en-GB" dirty="0"/>
          </a:p>
          <a:p>
            <a:pPr lvl="0"/>
            <a:r>
              <a:rPr lang="lt-LT" dirty="0"/>
              <a:t>Krūtininė - </a:t>
            </a:r>
            <a:r>
              <a:rPr lang="lt-LT" dirty="0" err="1"/>
              <a:t>juosmeninė</a:t>
            </a:r>
            <a:r>
              <a:rPr lang="lt-LT" dirty="0"/>
              <a:t> </a:t>
            </a:r>
            <a:r>
              <a:rPr lang="lt-LT" dirty="0" err="1"/>
              <a:t>fascija</a:t>
            </a:r>
            <a:r>
              <a:rPr lang="lt-LT" dirty="0"/>
              <a:t> </a:t>
            </a:r>
            <a:r>
              <a:rPr lang="en-US" i="1" dirty="0"/>
              <a:t>(fascia </a:t>
            </a:r>
            <a:r>
              <a:rPr lang="lt-LT" i="1" dirty="0" err="1"/>
              <a:t>thoraco</a:t>
            </a:r>
            <a:r>
              <a:rPr lang="lt-LT" dirty="0"/>
              <a:t> - </a:t>
            </a:r>
            <a:r>
              <a:rPr lang="lt-LT" i="1" dirty="0" err="1"/>
              <a:t>lumbalis</a:t>
            </a:r>
            <a:r>
              <a:rPr lang="lt-LT" i="1" dirty="0"/>
              <a:t>).</a:t>
            </a:r>
            <a:endParaRPr lang="en-GB" dirty="0"/>
          </a:p>
          <a:p>
            <a:endParaRPr lang="en-US" dirty="0"/>
          </a:p>
        </p:txBody>
      </p:sp>
    </p:spTree>
    <p:extLst>
      <p:ext uri="{BB962C8B-B14F-4D97-AF65-F5344CB8AC3E}">
        <p14:creationId xmlns:p14="http://schemas.microsoft.com/office/powerpoint/2010/main" val="162958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19532" cy="850217"/>
          </a:xfrm>
        </p:spPr>
        <p:txBody>
          <a:bodyPr/>
          <a:lstStyle/>
          <a:p>
            <a:r>
              <a:rPr lang="en-US" dirty="0" smtClean="0"/>
              <a:t>STUBURAS</a:t>
            </a:r>
            <a:endParaRPr lang="en-US" dirty="0"/>
          </a:p>
        </p:txBody>
      </p:sp>
      <p:sp>
        <p:nvSpPr>
          <p:cNvPr id="3" name="Content Placeholder 2"/>
          <p:cNvSpPr>
            <a:spLocks noGrp="1"/>
          </p:cNvSpPr>
          <p:nvPr>
            <p:ph sz="half" idx="1"/>
          </p:nvPr>
        </p:nvSpPr>
        <p:spPr>
          <a:xfrm>
            <a:off x="838200" y="1215342"/>
            <a:ext cx="5181600" cy="4961621"/>
          </a:xfrm>
        </p:spPr>
        <p:txBody>
          <a:bodyPr>
            <a:normAutofit lnSpcReduction="10000"/>
          </a:bodyPr>
          <a:lstStyle/>
          <a:p>
            <a:r>
              <a:rPr lang="en-US" dirty="0" err="1"/>
              <a:t>atraminė</a:t>
            </a:r>
            <a:r>
              <a:rPr lang="en-US" dirty="0"/>
              <a:t> </a:t>
            </a:r>
            <a:r>
              <a:rPr lang="en-US" dirty="0" err="1" smtClean="0"/>
              <a:t>ašis</a:t>
            </a:r>
            <a:r>
              <a:rPr lang="en-US" dirty="0" smtClean="0"/>
              <a:t> </a:t>
            </a:r>
            <a:r>
              <a:rPr lang="en-US" dirty="0" err="1" smtClean="0"/>
              <a:t>iš</a:t>
            </a:r>
            <a:r>
              <a:rPr lang="en-US" dirty="0" smtClean="0"/>
              <a:t> 33 </a:t>
            </a:r>
            <a:r>
              <a:rPr lang="en-US" dirty="0"/>
              <a:t>(</a:t>
            </a:r>
            <a:r>
              <a:rPr lang="en-US" dirty="0" err="1"/>
              <a:t>kartais</a:t>
            </a:r>
            <a:r>
              <a:rPr lang="en-US" dirty="0"/>
              <a:t> 34) </a:t>
            </a:r>
            <a:r>
              <a:rPr lang="en-US" dirty="0" err="1" smtClean="0"/>
              <a:t>slankstelių</a:t>
            </a:r>
            <a:r>
              <a:rPr lang="en-US" dirty="0" smtClean="0"/>
              <a:t>.</a:t>
            </a:r>
          </a:p>
          <a:p>
            <a:r>
              <a:rPr lang="en-US" dirty="0" err="1" smtClean="0"/>
              <a:t>Apsaugo</a:t>
            </a:r>
            <a:r>
              <a:rPr lang="en-US" dirty="0" smtClean="0"/>
              <a:t> </a:t>
            </a:r>
            <a:r>
              <a:rPr lang="en-US" dirty="0" err="1" smtClean="0"/>
              <a:t>nugaros</a:t>
            </a:r>
            <a:r>
              <a:rPr lang="en-US" dirty="0" smtClean="0"/>
              <a:t> </a:t>
            </a:r>
            <a:r>
              <a:rPr lang="en-US" dirty="0" err="1" smtClean="0"/>
              <a:t>smegenis</a:t>
            </a:r>
            <a:r>
              <a:rPr lang="en-US" dirty="0" smtClean="0"/>
              <a:t>,</a:t>
            </a:r>
            <a:r>
              <a:rPr lang="en-US" dirty="0"/>
              <a:t> </a:t>
            </a:r>
            <a:r>
              <a:rPr lang="en-US" dirty="0" err="1" smtClean="0"/>
              <a:t>palaiko</a:t>
            </a:r>
            <a:r>
              <a:rPr lang="en-US" dirty="0" smtClean="0"/>
              <a:t> </a:t>
            </a:r>
            <a:r>
              <a:rPr lang="en-US" dirty="0" err="1"/>
              <a:t>galvą</a:t>
            </a:r>
            <a:r>
              <a:rPr lang="en-US" dirty="0"/>
              <a:t>. </a:t>
            </a:r>
            <a:endParaRPr lang="en-US" dirty="0" smtClean="0"/>
          </a:p>
          <a:p>
            <a:r>
              <a:rPr lang="en-US" dirty="0" err="1" smtClean="0"/>
              <a:t>Kaklinė</a:t>
            </a:r>
            <a:r>
              <a:rPr lang="en-US" dirty="0" smtClean="0"/>
              <a:t> </a:t>
            </a:r>
            <a:r>
              <a:rPr lang="en-US" dirty="0" err="1" smtClean="0"/>
              <a:t>dalis</a:t>
            </a:r>
            <a:r>
              <a:rPr lang="en-US" dirty="0" smtClean="0"/>
              <a:t> </a:t>
            </a:r>
            <a:r>
              <a:rPr lang="de-DE" dirty="0" smtClean="0"/>
              <a:t>(C) 7 </a:t>
            </a:r>
            <a:r>
              <a:rPr lang="de-DE" dirty="0" err="1" smtClean="0"/>
              <a:t>slanksteliai</a:t>
            </a:r>
            <a:endParaRPr lang="de-DE" dirty="0"/>
          </a:p>
          <a:p>
            <a:r>
              <a:rPr lang="en-US" dirty="0" err="1" smtClean="0"/>
              <a:t>Krūtininė</a:t>
            </a:r>
            <a:r>
              <a:rPr lang="en-US" dirty="0" smtClean="0"/>
              <a:t> </a:t>
            </a:r>
            <a:r>
              <a:rPr lang="en-US" dirty="0" err="1" smtClean="0"/>
              <a:t>dalis</a:t>
            </a:r>
            <a:r>
              <a:rPr lang="en-US" dirty="0" smtClean="0"/>
              <a:t> (T) 12 </a:t>
            </a:r>
            <a:r>
              <a:rPr lang="en-US" dirty="0" err="1" smtClean="0"/>
              <a:t>slankstelių</a:t>
            </a:r>
            <a:endParaRPr lang="en-US" dirty="0"/>
          </a:p>
          <a:p>
            <a:r>
              <a:rPr lang="en-US" dirty="0" err="1" smtClean="0"/>
              <a:t>Juosmens</a:t>
            </a:r>
            <a:r>
              <a:rPr lang="en-US" dirty="0" smtClean="0"/>
              <a:t> </a:t>
            </a:r>
            <a:r>
              <a:rPr lang="en-US" dirty="0" err="1" smtClean="0"/>
              <a:t>dalis</a:t>
            </a:r>
            <a:r>
              <a:rPr lang="en-US" dirty="0" smtClean="0"/>
              <a:t> (L) 5</a:t>
            </a:r>
            <a:r>
              <a:rPr lang="en-US" dirty="0"/>
              <a:t> </a:t>
            </a:r>
            <a:r>
              <a:rPr lang="de-DE" dirty="0" err="1"/>
              <a:t>slanksteliai</a:t>
            </a:r>
            <a:endParaRPr lang="de-DE" dirty="0"/>
          </a:p>
          <a:p>
            <a:r>
              <a:rPr lang="en-US" dirty="0" err="1" smtClean="0"/>
              <a:t>Apatinė</a:t>
            </a:r>
            <a:r>
              <a:rPr lang="en-US" dirty="0" smtClean="0"/>
              <a:t> </a:t>
            </a:r>
            <a:r>
              <a:rPr lang="en-US" dirty="0" err="1" smtClean="0"/>
              <a:t>dalis</a:t>
            </a:r>
            <a:r>
              <a:rPr lang="en-US" dirty="0" smtClean="0"/>
              <a:t> (S) 5 </a:t>
            </a:r>
            <a:r>
              <a:rPr lang="de-DE" dirty="0" err="1" smtClean="0"/>
              <a:t>slanksteliai</a:t>
            </a:r>
            <a:r>
              <a:rPr lang="de-DE" dirty="0" smtClean="0"/>
              <a:t> </a:t>
            </a:r>
            <a:r>
              <a:rPr lang="en-US" dirty="0" err="1" smtClean="0"/>
              <a:t>suaugę</a:t>
            </a:r>
            <a:r>
              <a:rPr lang="en-US" dirty="0" smtClean="0"/>
              <a:t> </a:t>
            </a:r>
            <a:r>
              <a:rPr lang="en-US" dirty="0" err="1"/>
              <a:t>į</a:t>
            </a:r>
            <a:r>
              <a:rPr lang="en-US" dirty="0"/>
              <a:t> </a:t>
            </a:r>
            <a:r>
              <a:rPr lang="en-US" dirty="0" err="1"/>
              <a:t>vientisą</a:t>
            </a:r>
            <a:r>
              <a:rPr lang="en-US" dirty="0"/>
              <a:t> </a:t>
            </a:r>
            <a:r>
              <a:rPr lang="en-US" dirty="0" err="1"/>
              <a:t>kietą</a:t>
            </a:r>
            <a:r>
              <a:rPr lang="en-US" dirty="0"/>
              <a:t> </a:t>
            </a:r>
            <a:r>
              <a:rPr lang="en-US" dirty="0" err="1" smtClean="0"/>
              <a:t>kaulą</a:t>
            </a:r>
            <a:endParaRPr lang="en-US" dirty="0" smtClean="0"/>
          </a:p>
          <a:p>
            <a:r>
              <a:rPr lang="en-US" dirty="0" err="1" smtClean="0"/>
              <a:t>Žemiau</a:t>
            </a:r>
            <a:r>
              <a:rPr lang="en-US" dirty="0" smtClean="0"/>
              <a:t> </a:t>
            </a:r>
            <a:r>
              <a:rPr lang="en-US" dirty="0" err="1"/>
              <a:t>jų</a:t>
            </a:r>
            <a:r>
              <a:rPr lang="en-US" dirty="0"/>
              <a:t> </a:t>
            </a:r>
            <a:r>
              <a:rPr lang="en-US" dirty="0" err="1"/>
              <a:t>esti</a:t>
            </a:r>
            <a:r>
              <a:rPr lang="en-US" dirty="0"/>
              <a:t> 3, 4 </a:t>
            </a:r>
            <a:r>
              <a:rPr lang="en-US" dirty="0" err="1"/>
              <a:t>arba</a:t>
            </a:r>
            <a:r>
              <a:rPr lang="en-US" dirty="0"/>
              <a:t> 5 </a:t>
            </a:r>
            <a:r>
              <a:rPr lang="en-US" dirty="0" err="1"/>
              <a:t>maži</a:t>
            </a:r>
            <a:r>
              <a:rPr lang="en-US" dirty="0"/>
              <a:t> </a:t>
            </a:r>
            <a:r>
              <a:rPr lang="en-US" dirty="0" err="1" smtClean="0"/>
              <a:t>slanksteliai</a:t>
            </a:r>
            <a:r>
              <a:rPr lang="en-US" dirty="0" smtClean="0"/>
              <a:t>- </a:t>
            </a:r>
            <a:r>
              <a:rPr lang="en-US" dirty="0" err="1" smtClean="0"/>
              <a:t>uodegikaulis</a:t>
            </a:r>
            <a:r>
              <a:rPr lang="en-US" dirty="0" smtClean="0"/>
              <a:t>. </a:t>
            </a:r>
            <a:endParaRPr lang="en-US" dirty="0"/>
          </a:p>
        </p:txBody>
      </p:sp>
      <p:pic>
        <p:nvPicPr>
          <p:cNvPr id="2050" name="Picture 2" descr="https://upload.wikimedia.org/wikipedia/commons/thumb/8/83/Gray_111_-_Vertebral_column.png/150px-Gray_111_-_Vertebral_column.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5233" y="365125"/>
            <a:ext cx="1651299" cy="5175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986532" y="333361"/>
            <a:ext cx="2108835" cy="152654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0099677" y="333361"/>
            <a:ext cx="2034902" cy="1526540"/>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7994070" y="1859901"/>
            <a:ext cx="2072005" cy="1589405"/>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10066075" y="1859901"/>
            <a:ext cx="2165451" cy="1621168"/>
          </a:xfrm>
          <a:prstGeom prst="rect">
            <a:avLst/>
          </a:prstGeom>
          <a:noFill/>
          <a:ln>
            <a:noFill/>
          </a:ln>
        </p:spPr>
      </p:pic>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8892577" y="3449306"/>
            <a:ext cx="2794635" cy="2517140"/>
          </a:xfrm>
          <a:prstGeom prst="rect">
            <a:avLst/>
          </a:prstGeom>
          <a:noFill/>
          <a:ln>
            <a:noFill/>
          </a:ln>
        </p:spPr>
      </p:pic>
    </p:spTree>
    <p:extLst>
      <p:ext uri="{BB962C8B-B14F-4D97-AF65-F5344CB8AC3E}">
        <p14:creationId xmlns:p14="http://schemas.microsoft.com/office/powerpoint/2010/main" val="29196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0" y="100253"/>
            <a:ext cx="5846180" cy="1172963"/>
          </a:xfrm>
        </p:spPr>
        <p:txBody>
          <a:bodyPr>
            <a:normAutofit fontScale="90000"/>
          </a:bodyPr>
          <a:lstStyle/>
          <a:p>
            <a:r>
              <a:rPr lang="en-US" sz="3100" dirty="0" smtClean="0"/>
              <a:t/>
            </a:r>
            <a:br>
              <a:rPr lang="en-US" sz="3100" dirty="0" smtClean="0"/>
            </a:br>
            <a:r>
              <a:rPr lang="en-US" sz="3100" dirty="0" smtClean="0"/>
              <a:t>KAULAI </a:t>
            </a:r>
            <a:r>
              <a:rPr lang="en-US" sz="3100" b="1" dirty="0" err="1"/>
              <a:t>Raktikaulis</a:t>
            </a:r>
            <a:r>
              <a:rPr lang="en-US" sz="3100" b="1" dirty="0"/>
              <a:t> </a:t>
            </a:r>
            <a:r>
              <a:rPr lang="en-US" sz="3100" b="1" dirty="0" err="1"/>
              <a:t>ir</a:t>
            </a:r>
            <a:r>
              <a:rPr lang="en-US" sz="3100" b="1" dirty="0"/>
              <a:t> </a:t>
            </a:r>
            <a:r>
              <a:rPr lang="en-US" sz="3100" b="1" dirty="0" err="1"/>
              <a:t>mentė</a:t>
            </a:r>
            <a:r>
              <a:rPr lang="en-US" sz="3100" b="1" dirty="0"/>
              <a:t> , </a:t>
            </a:r>
            <a:r>
              <a:rPr lang="en-US" sz="3100" dirty="0" err="1"/>
              <a:t>vaizdas</a:t>
            </a:r>
            <a:r>
              <a:rPr lang="en-US" sz="3100" dirty="0"/>
              <a:t> iš </a:t>
            </a:r>
            <a:r>
              <a:rPr lang="en-US" sz="3100" dirty="0" err="1"/>
              <a:t>nugaros</a:t>
            </a:r>
            <a:r>
              <a:rPr lang="en-US" sz="3100" dirty="0"/>
              <a:t> </a:t>
            </a:r>
            <a:r>
              <a:rPr lang="en-US" dirty="0"/>
              <a:t/>
            </a:r>
            <a:br>
              <a:rPr lang="en-US" dirty="0"/>
            </a:br>
            <a:endParaRPr lang="en-US" dirty="0"/>
          </a:p>
        </p:txBody>
      </p:sp>
      <p:sp>
        <p:nvSpPr>
          <p:cNvPr id="3" name="Content Placeholder 2"/>
          <p:cNvSpPr>
            <a:spLocks noGrp="1"/>
          </p:cNvSpPr>
          <p:nvPr>
            <p:ph sz="half" idx="1"/>
          </p:nvPr>
        </p:nvSpPr>
        <p:spPr>
          <a:xfrm>
            <a:off x="173620" y="1273215"/>
            <a:ext cx="5846180" cy="4903748"/>
          </a:xfrm>
        </p:spPr>
        <p:txBody>
          <a:bodyPr>
            <a:normAutofit fontScale="92500" lnSpcReduction="10000"/>
          </a:bodyPr>
          <a:lstStyle/>
          <a:p>
            <a:r>
              <a:rPr lang="en-US" sz="2600" i="1" dirty="0" smtClean="0"/>
              <a:t>1 </a:t>
            </a:r>
            <a:r>
              <a:rPr lang="en-US" sz="2600" i="1" dirty="0"/>
              <a:t>- fossa </a:t>
            </a:r>
            <a:r>
              <a:rPr lang="en-US" sz="2600" i="1" dirty="0" err="1" smtClean="0"/>
              <a:t>supraspinata</a:t>
            </a:r>
            <a:r>
              <a:rPr lang="en-US" sz="2600" i="1" dirty="0" smtClean="0"/>
              <a:t>/</a:t>
            </a:r>
            <a:r>
              <a:rPr lang="en-US" sz="2600" i="1" dirty="0" err="1" smtClean="0"/>
              <a:t>antdyglinė</a:t>
            </a:r>
            <a:r>
              <a:rPr lang="en-US" sz="2600" i="1" dirty="0" smtClean="0"/>
              <a:t> </a:t>
            </a:r>
            <a:r>
              <a:rPr lang="en-US" sz="2600" i="1" dirty="0" err="1" smtClean="0"/>
              <a:t>duobė</a:t>
            </a:r>
            <a:r>
              <a:rPr lang="en-US" sz="2600" i="1" dirty="0"/>
              <a:t/>
            </a:r>
            <a:br>
              <a:rPr lang="en-US" sz="2600" i="1" dirty="0"/>
            </a:br>
            <a:r>
              <a:rPr lang="en-US" sz="2600" i="1" dirty="0"/>
              <a:t>2 - </a:t>
            </a:r>
            <a:r>
              <a:rPr lang="en-US" sz="2600" i="1" dirty="0" err="1"/>
              <a:t>margo</a:t>
            </a:r>
            <a:r>
              <a:rPr lang="en-US" sz="2600" i="1" dirty="0"/>
              <a:t> </a:t>
            </a:r>
            <a:r>
              <a:rPr lang="en-US" sz="2600" i="1" dirty="0" smtClean="0"/>
              <a:t>superior/</a:t>
            </a:r>
            <a:r>
              <a:rPr lang="en-US" sz="2600" i="1" dirty="0" err="1" smtClean="0"/>
              <a:t>viršutinis</a:t>
            </a:r>
            <a:r>
              <a:rPr lang="en-US" sz="2600" i="1" dirty="0" smtClean="0"/>
              <a:t> </a:t>
            </a:r>
            <a:r>
              <a:rPr lang="en-US" sz="2600" i="1" dirty="0" err="1" smtClean="0"/>
              <a:t>kraštas</a:t>
            </a:r>
            <a:r>
              <a:rPr lang="en-US" sz="2600" i="1" dirty="0"/>
              <a:t/>
            </a:r>
            <a:br>
              <a:rPr lang="en-US" sz="2600" i="1" dirty="0"/>
            </a:br>
            <a:r>
              <a:rPr lang="en-US" sz="2600" i="1" dirty="0"/>
              <a:t>3 - spina </a:t>
            </a:r>
            <a:r>
              <a:rPr lang="en-US" sz="2600" i="1" dirty="0" smtClean="0"/>
              <a:t>scapulae/</a:t>
            </a:r>
            <a:r>
              <a:rPr lang="en-US" sz="2600" i="1" dirty="0" err="1" smtClean="0"/>
              <a:t>mentės</a:t>
            </a:r>
            <a:r>
              <a:rPr lang="en-US" sz="2600" i="1" dirty="0" smtClean="0"/>
              <a:t> </a:t>
            </a:r>
            <a:r>
              <a:rPr lang="en-US" sz="2600" i="1" dirty="0" err="1" smtClean="0"/>
              <a:t>dyglys</a:t>
            </a:r>
            <a:r>
              <a:rPr lang="en-US" sz="2600" i="1" dirty="0" smtClean="0"/>
              <a:t> </a:t>
            </a:r>
            <a:endParaRPr lang="en-US" sz="2600" dirty="0" smtClean="0"/>
          </a:p>
          <a:p>
            <a:r>
              <a:rPr lang="en-US" sz="2600" i="1" dirty="0" smtClean="0"/>
              <a:t>4 </a:t>
            </a:r>
            <a:r>
              <a:rPr lang="en-US" sz="2600" i="1" dirty="0"/>
              <a:t>- </a:t>
            </a:r>
            <a:r>
              <a:rPr lang="en-US" sz="2600" i="1" dirty="0" err="1"/>
              <a:t>processus</a:t>
            </a:r>
            <a:r>
              <a:rPr lang="en-US" sz="2600" i="1" dirty="0"/>
              <a:t> </a:t>
            </a:r>
            <a:r>
              <a:rPr lang="en-US" sz="2600" i="1" dirty="0" err="1" smtClean="0"/>
              <a:t>coracoideus</a:t>
            </a:r>
            <a:r>
              <a:rPr lang="en-US" sz="2600" i="1" dirty="0" smtClean="0"/>
              <a:t>/</a:t>
            </a:r>
            <a:r>
              <a:rPr lang="en-US" sz="2600" i="1" dirty="0" err="1" smtClean="0"/>
              <a:t>snapinė</a:t>
            </a:r>
            <a:r>
              <a:rPr lang="en-US" sz="2600" i="1" dirty="0" smtClean="0"/>
              <a:t> </a:t>
            </a:r>
            <a:r>
              <a:rPr lang="en-US" sz="2600" i="1" dirty="0" err="1" smtClean="0"/>
              <a:t>atauga</a:t>
            </a:r>
            <a:r>
              <a:rPr lang="en-US" sz="2600" i="1" dirty="0"/>
              <a:t/>
            </a:r>
            <a:br>
              <a:rPr lang="en-US" sz="2600" i="1" dirty="0"/>
            </a:br>
            <a:r>
              <a:rPr lang="en-US" sz="2600" i="1" dirty="0"/>
              <a:t>5 - facies </a:t>
            </a:r>
            <a:r>
              <a:rPr lang="en-US" sz="2600" i="1" dirty="0" err="1"/>
              <a:t>articularis</a:t>
            </a:r>
            <a:r>
              <a:rPr lang="en-US" sz="2600" i="1" dirty="0"/>
              <a:t> </a:t>
            </a:r>
            <a:r>
              <a:rPr lang="en-US" sz="2600" i="1" dirty="0" err="1" smtClean="0"/>
              <a:t>clavicularis</a:t>
            </a:r>
            <a:endParaRPr lang="en-US" sz="2600" i="1" dirty="0"/>
          </a:p>
          <a:p>
            <a:r>
              <a:rPr lang="en-US" sz="2600" i="1" dirty="0" smtClean="0"/>
              <a:t>6 </a:t>
            </a:r>
            <a:r>
              <a:rPr lang="mr-IN" sz="2600" i="1" dirty="0" smtClean="0"/>
              <a:t>–</a:t>
            </a:r>
            <a:r>
              <a:rPr lang="en-US" sz="2600" i="1" dirty="0" smtClean="0"/>
              <a:t> acromion/</a:t>
            </a:r>
            <a:r>
              <a:rPr lang="en-US" sz="2600" i="1" dirty="0" err="1" smtClean="0"/>
              <a:t>petys</a:t>
            </a:r>
            <a:r>
              <a:rPr lang="en-US" sz="2600" i="1" dirty="0"/>
              <a:t/>
            </a:r>
            <a:br>
              <a:rPr lang="en-US" sz="2600" i="1" dirty="0"/>
            </a:br>
            <a:r>
              <a:rPr lang="en-US" sz="2600" i="1" dirty="0"/>
              <a:t>7 - </a:t>
            </a:r>
            <a:r>
              <a:rPr lang="en-US" sz="2600" i="1" dirty="0" err="1"/>
              <a:t>cavitas</a:t>
            </a:r>
            <a:r>
              <a:rPr lang="en-US" sz="2600" i="1" dirty="0"/>
              <a:t> </a:t>
            </a:r>
            <a:r>
              <a:rPr lang="en-US" sz="2600" i="1" dirty="0" err="1" smtClean="0"/>
              <a:t>glenoidalis</a:t>
            </a:r>
            <a:r>
              <a:rPr lang="en-US" sz="2600" i="1" dirty="0" smtClean="0"/>
              <a:t>/</a:t>
            </a:r>
            <a:r>
              <a:rPr lang="en-US" sz="2600" i="1" dirty="0" err="1" smtClean="0"/>
              <a:t>sąnarinė</a:t>
            </a:r>
            <a:r>
              <a:rPr lang="en-US" sz="2600" i="1" dirty="0" smtClean="0"/>
              <a:t> </a:t>
            </a:r>
            <a:r>
              <a:rPr lang="en-US" sz="2600" i="1" dirty="0" err="1" smtClean="0"/>
              <a:t>duobė</a:t>
            </a:r>
            <a:r>
              <a:rPr lang="en-US" sz="2600" i="1" dirty="0"/>
              <a:t/>
            </a:r>
            <a:br>
              <a:rPr lang="en-US" sz="2600" i="1" dirty="0"/>
            </a:br>
            <a:r>
              <a:rPr lang="en-US" sz="2600" i="1" dirty="0"/>
              <a:t>8 - </a:t>
            </a:r>
            <a:r>
              <a:rPr lang="en-US" sz="2600" i="1" dirty="0" err="1"/>
              <a:t>collum</a:t>
            </a:r>
            <a:r>
              <a:rPr lang="en-US" sz="2600" i="1" dirty="0"/>
              <a:t> </a:t>
            </a:r>
            <a:r>
              <a:rPr lang="en-US" sz="2600" i="1" dirty="0" smtClean="0"/>
              <a:t>scapulae/</a:t>
            </a:r>
            <a:r>
              <a:rPr lang="en-US" sz="2600" i="1" dirty="0" err="1" smtClean="0"/>
              <a:t>mentės</a:t>
            </a:r>
            <a:r>
              <a:rPr lang="en-US" sz="2600" i="1" dirty="0" smtClean="0"/>
              <a:t> </a:t>
            </a:r>
            <a:r>
              <a:rPr lang="en-US" sz="2600" i="1" dirty="0" err="1" smtClean="0"/>
              <a:t>kraštas</a:t>
            </a:r>
            <a:r>
              <a:rPr lang="en-US" sz="2600" i="1" dirty="0"/>
              <a:t/>
            </a:r>
            <a:br>
              <a:rPr lang="en-US" sz="2600" i="1" dirty="0"/>
            </a:br>
            <a:r>
              <a:rPr lang="en-US" sz="2600" i="1" dirty="0"/>
              <a:t>9 - tuberculum </a:t>
            </a:r>
            <a:r>
              <a:rPr lang="en-US" sz="2600" i="1" dirty="0" err="1" smtClean="0"/>
              <a:t>infraglenoidale</a:t>
            </a:r>
            <a:r>
              <a:rPr lang="en-US" sz="2600" i="1" dirty="0" smtClean="0"/>
              <a:t>/</a:t>
            </a:r>
            <a:r>
              <a:rPr lang="en-US" sz="2600" i="1" dirty="0" err="1" smtClean="0"/>
              <a:t>sąnarinis</a:t>
            </a:r>
            <a:r>
              <a:rPr lang="en-US" sz="2600" i="1" dirty="0" smtClean="0"/>
              <a:t> </a:t>
            </a:r>
            <a:r>
              <a:rPr lang="en-US" sz="2600" i="1" dirty="0" err="1" smtClean="0"/>
              <a:t>gumburėlis</a:t>
            </a:r>
            <a:r>
              <a:rPr lang="en-US" sz="2600" i="1" dirty="0" smtClean="0"/>
              <a:t> </a:t>
            </a:r>
            <a:endParaRPr lang="en-US" sz="2600" dirty="0"/>
          </a:p>
          <a:p>
            <a:r>
              <a:rPr lang="en-US" sz="2600" i="1" dirty="0"/>
              <a:t>10 - </a:t>
            </a:r>
            <a:r>
              <a:rPr lang="en-US" sz="2600" i="1" dirty="0" err="1"/>
              <a:t>margo</a:t>
            </a:r>
            <a:r>
              <a:rPr lang="en-US" sz="2600" i="1" dirty="0"/>
              <a:t> </a:t>
            </a:r>
            <a:r>
              <a:rPr lang="en-US" sz="2600" i="1" dirty="0" err="1" smtClean="0"/>
              <a:t>lateralis</a:t>
            </a:r>
            <a:r>
              <a:rPr lang="en-US" sz="2600" i="1" dirty="0" smtClean="0"/>
              <a:t>/</a:t>
            </a:r>
            <a:r>
              <a:rPr lang="en-US" sz="2600" i="1" dirty="0" err="1" smtClean="0"/>
              <a:t>išorinis</a:t>
            </a:r>
            <a:r>
              <a:rPr lang="en-US" sz="2600" i="1" dirty="0" smtClean="0"/>
              <a:t> </a:t>
            </a:r>
            <a:r>
              <a:rPr lang="en-US" sz="2600" i="1" dirty="0" err="1" smtClean="0"/>
              <a:t>kraštas</a:t>
            </a:r>
            <a:r>
              <a:rPr lang="en-US" sz="2600" i="1" dirty="0"/>
              <a:t/>
            </a:r>
            <a:br>
              <a:rPr lang="en-US" sz="2600" i="1" dirty="0"/>
            </a:br>
            <a:r>
              <a:rPr lang="en-US" sz="2600" i="1" dirty="0"/>
              <a:t>11 - </a:t>
            </a:r>
            <a:r>
              <a:rPr lang="en-US" sz="2600" i="1" dirty="0" err="1"/>
              <a:t>tuberositas</a:t>
            </a:r>
            <a:r>
              <a:rPr lang="en-US" sz="2600" i="1" dirty="0"/>
              <a:t> </a:t>
            </a:r>
            <a:r>
              <a:rPr lang="en-US" sz="2600" i="1" dirty="0" err="1"/>
              <a:t>triangularis</a:t>
            </a:r>
            <a:r>
              <a:rPr lang="en-US" sz="2600" i="1" dirty="0"/>
              <a:t> </a:t>
            </a:r>
            <a:r>
              <a:rPr lang="en-US" sz="2600" i="1" dirty="0" smtClean="0"/>
              <a:t>spinae/</a:t>
            </a:r>
            <a:r>
              <a:rPr lang="en-US" sz="2600" i="1" dirty="0" err="1" smtClean="0"/>
              <a:t>spyglys</a:t>
            </a:r>
            <a:endParaRPr lang="en-US" sz="2600" i="1" dirty="0" smtClean="0"/>
          </a:p>
          <a:p>
            <a:r>
              <a:rPr lang="en-US" sz="2600" i="1" dirty="0" smtClean="0"/>
              <a:t> </a:t>
            </a:r>
            <a:r>
              <a:rPr lang="en-US" sz="2600" i="1" dirty="0"/>
              <a:t>12 - fossa </a:t>
            </a:r>
            <a:r>
              <a:rPr lang="en-US" sz="2600" i="1" dirty="0" err="1" smtClean="0"/>
              <a:t>infraspinata</a:t>
            </a:r>
            <a:r>
              <a:rPr lang="en-US" sz="2600" i="1" dirty="0" smtClean="0"/>
              <a:t>/</a:t>
            </a:r>
            <a:r>
              <a:rPr lang="en-US" sz="2600" i="1" dirty="0" err="1" smtClean="0"/>
              <a:t>podyglinė</a:t>
            </a:r>
            <a:r>
              <a:rPr lang="en-US" sz="2600" i="1" dirty="0" smtClean="0"/>
              <a:t> </a:t>
            </a:r>
            <a:r>
              <a:rPr lang="en-US" sz="2600" i="1" dirty="0" err="1" smtClean="0"/>
              <a:t>duobė</a:t>
            </a:r>
            <a:r>
              <a:rPr lang="en-US" sz="2600" i="1" dirty="0"/>
              <a:t/>
            </a:r>
            <a:br>
              <a:rPr lang="en-US" sz="2600" i="1" dirty="0"/>
            </a:br>
            <a:r>
              <a:rPr lang="en-US" sz="2600" i="1" dirty="0"/>
              <a:t>13 - </a:t>
            </a:r>
            <a:r>
              <a:rPr lang="en-US" sz="2600" i="1" dirty="0" err="1"/>
              <a:t>margo</a:t>
            </a:r>
            <a:r>
              <a:rPr lang="en-US" sz="2600" i="1" dirty="0"/>
              <a:t> </a:t>
            </a:r>
            <a:r>
              <a:rPr lang="en-US" sz="2600" i="1" dirty="0" err="1" smtClean="0"/>
              <a:t>medialis</a:t>
            </a:r>
            <a:r>
              <a:rPr lang="en-US" sz="2600" i="1" dirty="0" smtClean="0"/>
              <a:t>/</a:t>
            </a:r>
            <a:r>
              <a:rPr lang="en-US" sz="2600" i="1" dirty="0" err="1" smtClean="0"/>
              <a:t>vidinis</a:t>
            </a:r>
            <a:r>
              <a:rPr lang="en-US" sz="2600" i="1" dirty="0" smtClean="0"/>
              <a:t> </a:t>
            </a:r>
            <a:r>
              <a:rPr lang="en-US" sz="2600" i="1" dirty="0" err="1" smtClean="0"/>
              <a:t>kraštas</a:t>
            </a:r>
            <a:r>
              <a:rPr lang="en-US" sz="2600" i="1" dirty="0" smtClean="0"/>
              <a:t> </a:t>
            </a:r>
            <a:endParaRPr lang="en-US" sz="2600" dirty="0"/>
          </a:p>
          <a:p>
            <a:endParaRPr lang="en-US" dirty="0"/>
          </a:p>
        </p:txBody>
      </p:sp>
      <p:sp>
        <p:nvSpPr>
          <p:cNvPr id="4" name="Content Placeholder 3"/>
          <p:cNvSpPr>
            <a:spLocks noGrp="1"/>
          </p:cNvSpPr>
          <p:nvPr>
            <p:ph sz="half" idx="2"/>
          </p:nvPr>
        </p:nvSpPr>
        <p:spPr/>
        <p:txBody>
          <a:bodyPr>
            <a:normAutofit fontScale="92500" lnSpcReduction="10000"/>
          </a:bodyPr>
          <a:lstStyle/>
          <a:p>
            <a:endParaRPr lang="en-US" dirty="0"/>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00253"/>
            <a:ext cx="5865953" cy="6288972"/>
          </a:xfrm>
          <a:prstGeom prst="rect">
            <a:avLst/>
          </a:prstGeom>
          <a:noFill/>
          <a:ln>
            <a:noFill/>
          </a:ln>
        </p:spPr>
      </p:pic>
    </p:spTree>
    <p:extLst>
      <p:ext uri="{BB962C8B-B14F-4D97-AF65-F5344CB8AC3E}">
        <p14:creationId xmlns:p14="http://schemas.microsoft.com/office/powerpoint/2010/main" val="78110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181600" cy="618722"/>
          </a:xfrm>
        </p:spPr>
        <p:txBody>
          <a:bodyPr>
            <a:normAutofit fontScale="90000"/>
          </a:bodyPr>
          <a:lstStyle/>
          <a:p>
            <a:r>
              <a:rPr lang="en-US" dirty="0" smtClean="0"/>
              <a:t>KRYŽKAULIS</a:t>
            </a:r>
            <a:endParaRPr lang="en-US" dirty="0"/>
          </a:p>
        </p:txBody>
      </p:sp>
      <p:pic>
        <p:nvPicPr>
          <p:cNvPr id="5" name="Content Placeholder 4" descr="C:\Users\Jurates\Desktop\Sacrum_-_animation03.gif"/>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228319"/>
            <a:ext cx="3170499" cy="305889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1"/>
          </p:nvPr>
        </p:nvSpPr>
        <p:spPr>
          <a:xfrm>
            <a:off x="335666" y="983848"/>
            <a:ext cx="5684134" cy="5874152"/>
          </a:xfrm>
        </p:spPr>
        <p:txBody>
          <a:bodyPr>
            <a:noAutofit/>
          </a:bodyPr>
          <a:lstStyle/>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basis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ossis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sacri</a:t>
            </a:r>
            <a:r>
              <a:rPr lang="lt-LT" sz="2000" dirty="0">
                <a:latin typeface="Times New Roman" panose="02020603050405020304" pitchFamily="18" charset="0"/>
                <a:cs typeface="Times New Roman" panose="02020603050405020304" pitchFamily="18" charset="0"/>
              </a:rPr>
              <a:t> //kryžkaulio pamatas</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pars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lateralis</a:t>
            </a:r>
            <a:r>
              <a:rPr lang="lt-LT" sz="2000" dirty="0">
                <a:latin typeface="Times New Roman" panose="02020603050405020304" pitchFamily="18" charset="0"/>
                <a:cs typeface="Times New Roman" panose="02020603050405020304" pitchFamily="18" charset="0"/>
              </a:rPr>
              <a:t> //šoninė dalis</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facies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auricularis</a:t>
            </a:r>
            <a:r>
              <a:rPr lang="lt-LT" sz="2000" dirty="0">
                <a:latin typeface="Times New Roman" panose="02020603050405020304" pitchFamily="18" charset="0"/>
                <a:cs typeface="Times New Roman" panose="02020603050405020304" pitchFamily="18" charset="0"/>
              </a:rPr>
              <a:t> //ausinis paviršius</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tuberositas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ossis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sacri</a:t>
            </a:r>
            <a:r>
              <a:rPr lang="lt-LT" sz="2000" dirty="0">
                <a:latin typeface="Times New Roman" panose="02020603050405020304" pitchFamily="18" charset="0"/>
                <a:cs typeface="Times New Roman" panose="02020603050405020304" pitchFamily="18" charset="0"/>
              </a:rPr>
              <a:t>//kryžkaulio </a:t>
            </a:r>
            <a:r>
              <a:rPr lang="lt-LT" sz="2000" dirty="0" err="1">
                <a:latin typeface="Times New Roman" panose="02020603050405020304" pitchFamily="18" charset="0"/>
                <a:cs typeface="Times New Roman" panose="02020603050405020304" pitchFamily="18" charset="0"/>
              </a:rPr>
              <a:t>šiurkštuma</a:t>
            </a:r>
            <a:r>
              <a:rPr lang="lt-LT" sz="2000" dirty="0">
                <a:latin typeface="Times New Roman" panose="02020603050405020304" pitchFamily="18" charset="0"/>
                <a:cs typeface="Times New Roman" panose="02020603050405020304" pitchFamily="18" charset="0"/>
              </a:rPr>
              <a:t> </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processus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articularis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superior</a:t>
            </a:r>
            <a:r>
              <a:rPr lang="lt-LT" sz="2000" dirty="0">
                <a:latin typeface="Times New Roman" panose="02020603050405020304" pitchFamily="18" charset="0"/>
                <a:cs typeface="Times New Roman" panose="02020603050405020304" pitchFamily="18" charset="0"/>
              </a:rPr>
              <a:t>//viršutinė sąnarinė atauga </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canalis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sacralis</a:t>
            </a:r>
            <a:r>
              <a:rPr lang="lt-LT" sz="2000" dirty="0">
                <a:latin typeface="Times New Roman" panose="02020603050405020304" pitchFamily="18" charset="0"/>
                <a:cs typeface="Times New Roman" panose="02020603050405020304" pitchFamily="18" charset="0"/>
              </a:rPr>
              <a:t> //kryžkaulio kanalas</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crista</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sacralis</a:t>
            </a:r>
            <a:r>
              <a:rPr lang="lt-LT" sz="2000" dirty="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mediana/vidurinė </a:t>
            </a:r>
            <a:r>
              <a:rPr lang="lt-LT" sz="2000" dirty="0">
                <a:latin typeface="Times New Roman" panose="02020603050405020304" pitchFamily="18" charset="0"/>
                <a:cs typeface="Times New Roman" panose="02020603050405020304" pitchFamily="18" charset="0"/>
              </a:rPr>
              <a:t>kryžkaulio skiauterė </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crista</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sacralis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medialis</a:t>
            </a:r>
            <a:r>
              <a:rPr lang="lt-LT" sz="2000" dirty="0">
                <a:latin typeface="Times New Roman" panose="02020603050405020304" pitchFamily="18" charset="0"/>
                <a:cs typeface="Times New Roman" panose="02020603050405020304" pitchFamily="18" charset="0"/>
              </a:rPr>
              <a:t>//vidinė kryžkaulio skiauterė </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crista</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sacralis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lateralis</a:t>
            </a:r>
            <a:r>
              <a:rPr lang="lt-LT" sz="2000" dirty="0">
                <a:latin typeface="Times New Roman" panose="02020603050405020304" pitchFamily="18" charset="0"/>
                <a:cs typeface="Times New Roman" panose="02020603050405020304" pitchFamily="18" charset="0"/>
              </a:rPr>
              <a:t> //šoninė kryžkaulio skiauterė</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foramina</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sacralia</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dorsalia</a:t>
            </a:r>
            <a:r>
              <a:rPr lang="lt-LT" sz="2000" dirty="0">
                <a:latin typeface="Times New Roman" panose="02020603050405020304" pitchFamily="18" charset="0"/>
                <a:cs typeface="Times New Roman" panose="02020603050405020304" pitchFamily="18" charset="0"/>
              </a:rPr>
              <a:t> //užpakalinės kryžkaulio ertmės</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cornu</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sacrale</a:t>
            </a:r>
            <a:r>
              <a:rPr lang="lt-LT" sz="2000" dirty="0">
                <a:latin typeface="Times New Roman" panose="02020603050405020304" pitchFamily="18" charset="0"/>
                <a:cs typeface="Times New Roman" panose="02020603050405020304" pitchFamily="18" charset="0"/>
              </a:rPr>
              <a:t>//kryžkaulio ragas </a:t>
            </a:r>
          </a:p>
          <a:p>
            <a:pPr marL="457200" indent="-457200" algn="just">
              <a:spcBef>
                <a:spcPts val="600"/>
              </a:spcBef>
              <a:buFont typeface="+mj-lt"/>
              <a:buAutoNum type="arabicPeriod"/>
            </a:pPr>
            <a:r>
              <a:rPr lang="lt-LT" sz="2000" dirty="0">
                <a:latin typeface="Times New Roman" panose="02020603050405020304" pitchFamily="18" charset="0"/>
                <a:cs typeface="Times New Roman" panose="02020603050405020304" pitchFamily="18" charset="0"/>
              </a:rPr>
              <a:t>hiatus </a:t>
            </a:r>
            <a:r>
              <a:rPr lang="lt-LT" sz="2000" dirty="0" err="1">
                <a:latin typeface="Times New Roman" panose="02020603050405020304" pitchFamily="18" charset="0"/>
                <a:cs typeface="Times New Roman" panose="02020603050405020304" pitchFamily="18" charset="0"/>
              </a:rPr>
              <a:t>sacralis</a:t>
            </a:r>
            <a:r>
              <a:rPr lang="lt-LT" sz="2000" dirty="0">
                <a:latin typeface="Times New Roman" panose="02020603050405020304" pitchFamily="18" charset="0"/>
                <a:cs typeface="Times New Roman" panose="02020603050405020304" pitchFamily="18" charset="0"/>
              </a:rPr>
              <a:t> //kryžkaulio žiotys</a:t>
            </a:r>
          </a:p>
          <a:p>
            <a:pPr marL="457200" indent="-457200" algn="just">
              <a:spcBef>
                <a:spcPts val="600"/>
              </a:spcBef>
              <a:buFont typeface="+mj-lt"/>
              <a:buAutoNum type="arabicPeriod"/>
            </a:pPr>
            <a:r>
              <a:rPr lang="lt-LT" sz="2000" dirty="0" err="1">
                <a:latin typeface="Times New Roman" panose="02020603050405020304" pitchFamily="18" charset="0"/>
                <a:cs typeface="Times New Roman" panose="02020603050405020304" pitchFamily="18" charset="0"/>
              </a:rPr>
              <a:t>apex</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ossis</a:t>
            </a:r>
            <a:r>
              <a:rPr lang="lt-LT" sz="2000" dirty="0">
                <a:latin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cs typeface="Times New Roman" panose="02020603050405020304" pitchFamily="18" charset="0"/>
              </a:rPr>
              <a:t>sacri</a:t>
            </a:r>
            <a:r>
              <a:rPr lang="lt-LT" sz="2000" dirty="0">
                <a:latin typeface="Times New Roman" panose="02020603050405020304" pitchFamily="18" charset="0"/>
                <a:cs typeface="Times New Roman" panose="02020603050405020304" pitchFamily="18" charset="0"/>
              </a:rPr>
              <a:t>//kryžkaulio viršūnė </a:t>
            </a:r>
          </a:p>
          <a:p>
            <a:endParaRPr lang="en-US" sz="2000" dirty="0"/>
          </a:p>
        </p:txBody>
      </p:sp>
      <p:pic>
        <p:nvPicPr>
          <p:cNvPr id="10" name="Content Placeholder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259279" y="2731653"/>
            <a:ext cx="3826057" cy="3445310"/>
          </a:xfrm>
          <a:prstGeom prst="rect">
            <a:avLst/>
          </a:prstGeom>
        </p:spPr>
      </p:pic>
    </p:spTree>
    <p:extLst>
      <p:ext uri="{BB962C8B-B14F-4D97-AF65-F5344CB8AC3E}">
        <p14:creationId xmlns:p14="http://schemas.microsoft.com/office/powerpoint/2010/main" val="990205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1259</Words>
  <Application>Microsoft Macintosh PowerPoint</Application>
  <PresentationFormat>Widescreen</PresentationFormat>
  <Paragraphs>254</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Calibri</vt:lpstr>
      <vt:lpstr>Calibri Light</vt:lpstr>
      <vt:lpstr>Helvetica Neue</vt:lpstr>
      <vt:lpstr>Mangal</vt:lpstr>
      <vt:lpstr>Roboto Condensed</vt:lpstr>
      <vt:lpstr>Times New Roman</vt:lpstr>
      <vt:lpstr>Arial</vt:lpstr>
      <vt:lpstr>Office Theme</vt:lpstr>
      <vt:lpstr>RAUMENYS</vt:lpstr>
      <vt:lpstr>PILVO ŠOKIS</vt:lpstr>
      <vt:lpstr>UŽPAKALINĖ PAVIRŠINĖ LINIJA</vt:lpstr>
      <vt:lpstr>RAUMENYS</vt:lpstr>
      <vt:lpstr>NUGAROS PJŪVIS</vt:lpstr>
      <vt:lpstr>Rekomenduojami veiksmai</vt:lpstr>
      <vt:lpstr>STUBURAS</vt:lpstr>
      <vt:lpstr> KAULAI Raktikaulis ir mentė , vaizdas iš nugaros  </vt:lpstr>
      <vt:lpstr>KRYŽKAULIS</vt:lpstr>
      <vt:lpstr>NUGARA</vt:lpstr>
      <vt:lpstr>Nugaros raumenys –paviršiniai </vt:lpstr>
      <vt:lpstr>VIETA, FUNKCIJOS</vt:lpstr>
      <vt:lpstr>PLAČIAUSIAS (M.LATISSIMUS DORSI)</vt:lpstr>
      <vt:lpstr>MENTĖS KELIAMASIS(m. levator scapulae)</vt:lpstr>
      <vt:lpstr>DIDYSIS/ MAŽASIS ROMBINIAI (m. romboidei major et minor)</vt:lpstr>
      <vt:lpstr>Mentės keliamasis, rombiniai su kaulinėmis struktūromis</vt:lpstr>
      <vt:lpstr>Tiesiamasis nugaros raumuo Tiesiamasis nugaros raumuo-tai pluoštas raumenų ir sausgyslių vertikalių gijų. tęsiasi išilgai palei visą stuburo ilgį kaklo, krūtinės, juosmens ir kryžkaulio srityse. jungia stuburą su šonkauliais ir pakaušiu. Tai vienas iš svarbiausių stuburo statikai ir dinamikai raumenų.  Jį sudaro trys raumenys:  •Klubinis šonkaulių raumuo (m. iliocostalis);  •Keterinisraumuo (m. spinalis)  •Ilgiausiasis raumuo (m. longissimus) </vt:lpstr>
      <vt:lpstr>Tiesiamasis nugaros raumuo (erector spinae)</vt:lpstr>
      <vt:lpstr>Ilgiausiasis raumuo </vt:lpstr>
      <vt:lpstr>3. Keterinis raumuo </vt:lpstr>
      <vt:lpstr>Trumpieji raumenys</vt:lpstr>
      <vt:lpstr>Kvadratinis juosmens raumuo</vt:lpstr>
      <vt:lpstr>Didysis juosmens raumuo</vt:lpstr>
      <vt:lpstr>Mažasis juosmens, Klubinis raumuo</vt:lpstr>
      <vt:lpstr>Didysis sėdmens raumuo</vt:lpstr>
      <vt:lpstr>Vidurinis sėdmens raumuo </vt:lpstr>
      <vt:lpstr>Pečių lanko  raumenys</vt:lpstr>
      <vt:lpstr>DELTINIS RAUMUO</vt:lpstr>
      <vt:lpstr>ANTDYGLINIS RAUMUO</vt:lpstr>
      <vt:lpstr>Podyglinis raumuo</vt:lpstr>
      <vt:lpstr>Pomentinis raumuo</vt:lpstr>
      <vt:lpstr>Mažasis apvalusis raumuo</vt:lpstr>
      <vt:lpstr>Didysis apvalusis</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Algminas Gutauskas</dc:creator>
  <cp:lastModifiedBy>Algminas Gutauskas</cp:lastModifiedBy>
  <cp:revision>21</cp:revision>
  <dcterms:created xsi:type="dcterms:W3CDTF">2021-11-01T05:23:48Z</dcterms:created>
  <dcterms:modified xsi:type="dcterms:W3CDTF">2021-11-02T05:43:08Z</dcterms:modified>
</cp:coreProperties>
</file>