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62" r:id="rId2"/>
    <p:sldId id="402" r:id="rId3"/>
    <p:sldId id="562" r:id="rId4"/>
    <p:sldId id="563" r:id="rId5"/>
    <p:sldId id="574" r:id="rId6"/>
    <p:sldId id="564" r:id="rId7"/>
    <p:sldId id="565" r:id="rId8"/>
    <p:sldId id="566" r:id="rId9"/>
    <p:sldId id="567" r:id="rId10"/>
    <p:sldId id="568" r:id="rId11"/>
    <p:sldId id="569" r:id="rId12"/>
    <p:sldId id="570" r:id="rId13"/>
    <p:sldId id="572" r:id="rId14"/>
    <p:sldId id="571" r:id="rId15"/>
    <p:sldId id="573" r:id="rId16"/>
    <p:sldId id="482" r:id="rId17"/>
    <p:sldId id="484" r:id="rId18"/>
    <p:sldId id="430" r:id="rId19"/>
    <p:sldId id="431" r:id="rId20"/>
    <p:sldId id="554" r:id="rId21"/>
    <p:sldId id="555" r:id="rId22"/>
    <p:sldId id="433" r:id="rId23"/>
    <p:sldId id="485" r:id="rId24"/>
    <p:sldId id="403" r:id="rId25"/>
    <p:sldId id="512" r:id="rId26"/>
    <p:sldId id="405" r:id="rId27"/>
    <p:sldId id="406" r:id="rId28"/>
    <p:sldId id="491" r:id="rId29"/>
    <p:sldId id="492" r:id="rId30"/>
    <p:sldId id="493" r:id="rId31"/>
    <p:sldId id="494" r:id="rId32"/>
    <p:sldId id="495" r:id="rId33"/>
    <p:sldId id="437" r:id="rId34"/>
    <p:sldId id="515" r:id="rId35"/>
    <p:sldId id="516" r:id="rId36"/>
    <p:sldId id="517" r:id="rId37"/>
    <p:sldId id="518" r:id="rId38"/>
    <p:sldId id="519" r:id="rId39"/>
    <p:sldId id="520" r:id="rId40"/>
    <p:sldId id="521" r:id="rId41"/>
    <p:sldId id="522" r:id="rId42"/>
    <p:sldId id="523" r:id="rId43"/>
    <p:sldId id="524" r:id="rId44"/>
    <p:sldId id="525" r:id="rId45"/>
    <p:sldId id="526" r:id="rId46"/>
    <p:sldId id="527" r:id="rId47"/>
    <p:sldId id="528" r:id="rId48"/>
    <p:sldId id="529" r:id="rId49"/>
    <p:sldId id="530" r:id="rId50"/>
    <p:sldId id="531" r:id="rId51"/>
    <p:sldId id="532" r:id="rId52"/>
    <p:sldId id="533" r:id="rId53"/>
    <p:sldId id="534" r:id="rId54"/>
    <p:sldId id="535" r:id="rId55"/>
    <p:sldId id="536" r:id="rId56"/>
    <p:sldId id="537" r:id="rId57"/>
    <p:sldId id="538" r:id="rId58"/>
    <p:sldId id="539" r:id="rId59"/>
    <p:sldId id="540" r:id="rId60"/>
    <p:sldId id="541" r:id="rId61"/>
    <p:sldId id="542" r:id="rId62"/>
    <p:sldId id="543" r:id="rId63"/>
    <p:sldId id="544" r:id="rId64"/>
    <p:sldId id="545" r:id="rId65"/>
    <p:sldId id="546" r:id="rId66"/>
    <p:sldId id="547" r:id="rId67"/>
    <p:sldId id="548" r:id="rId68"/>
    <p:sldId id="549" r:id="rId69"/>
    <p:sldId id="550" r:id="rId70"/>
    <p:sldId id="551" r:id="rId71"/>
    <p:sldId id="552" r:id="rId72"/>
    <p:sldId id="513" r:id="rId73"/>
    <p:sldId id="440" r:id="rId74"/>
    <p:sldId id="441" r:id="rId75"/>
    <p:sldId id="410" r:id="rId76"/>
    <p:sldId id="411" r:id="rId77"/>
    <p:sldId id="412" r:id="rId78"/>
    <p:sldId id="408" r:id="rId79"/>
    <p:sldId id="413" r:id="rId80"/>
    <p:sldId id="553" r:id="rId81"/>
    <p:sldId id="488" r:id="rId82"/>
    <p:sldId id="414" r:id="rId83"/>
    <p:sldId id="486" r:id="rId84"/>
    <p:sldId id="487" r:id="rId85"/>
    <p:sldId id="436" r:id="rId86"/>
    <p:sldId id="420" r:id="rId87"/>
    <p:sldId id="499" r:id="rId88"/>
    <p:sldId id="500" r:id="rId89"/>
    <p:sldId id="496" r:id="rId90"/>
    <p:sldId id="501" r:id="rId91"/>
    <p:sldId id="502" r:id="rId92"/>
    <p:sldId id="503" r:id="rId93"/>
    <p:sldId id="505" r:id="rId94"/>
    <p:sldId id="504" r:id="rId95"/>
    <p:sldId id="559" r:id="rId96"/>
    <p:sldId id="557" r:id="rId97"/>
    <p:sldId id="558" r:id="rId98"/>
    <p:sldId id="556" r:id="rId99"/>
    <p:sldId id="507" r:id="rId100"/>
    <p:sldId id="506" r:id="rId101"/>
    <p:sldId id="508" r:id="rId102"/>
    <p:sldId id="509" r:id="rId103"/>
    <p:sldId id="510" r:id="rId104"/>
    <p:sldId id="511" r:id="rId105"/>
    <p:sldId id="399" r:id="rId106"/>
    <p:sldId id="560" r:id="rId107"/>
    <p:sldId id="561"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1576" autoAdjust="0"/>
  </p:normalViewPr>
  <p:slideViewPr>
    <p:cSldViewPr snapToGrid="0" showGuides="1">
      <p:cViewPr varScale="1">
        <p:scale>
          <a:sx n="69" d="100"/>
          <a:sy n="69" d="100"/>
        </p:scale>
        <p:origin x="830"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9ADD93-0060-404B-AE57-DF5FC9A4846C}" type="doc">
      <dgm:prSet loTypeId="urn:microsoft.com/office/officeart/2005/8/layout/pyramid4" loCatId="pyramid" qsTypeId="urn:microsoft.com/office/officeart/2005/8/quickstyle/simple1" qsCatId="simple" csTypeId="urn:microsoft.com/office/officeart/2005/8/colors/colorful4" csCatId="colorful" phldr="1"/>
      <dgm:spPr/>
      <dgm:t>
        <a:bodyPr/>
        <a:lstStyle/>
        <a:p>
          <a:endParaRPr lang="en-US"/>
        </a:p>
      </dgm:t>
    </dgm:pt>
    <dgm:pt modelId="{DCB7C3EC-9362-4FA0-9B15-E0D7DBBCC407}">
      <dgm:prSet phldrT="[Text]"/>
      <dgm:spPr/>
      <dgm:t>
        <a:bodyPr/>
        <a:lstStyle/>
        <a:p>
          <a:r>
            <a:rPr lang="lt-LT" dirty="0" smtClean="0"/>
            <a:t>Makromolekuliniame</a:t>
          </a:r>
          <a:endParaRPr lang="en-US" dirty="0"/>
        </a:p>
      </dgm:t>
    </dgm:pt>
    <dgm:pt modelId="{BF458D79-1B19-4C44-8B02-8AF15F010142}" type="parTrans" cxnId="{39499B96-60B6-458E-A184-B0BBB12DEFFE}">
      <dgm:prSet/>
      <dgm:spPr/>
      <dgm:t>
        <a:bodyPr/>
        <a:lstStyle/>
        <a:p>
          <a:endParaRPr lang="en-US"/>
        </a:p>
      </dgm:t>
    </dgm:pt>
    <dgm:pt modelId="{B7B7F8FC-76F3-4B08-8584-FA1B88FE5A40}" type="sibTrans" cxnId="{39499B96-60B6-458E-A184-B0BBB12DEFFE}">
      <dgm:prSet/>
      <dgm:spPr/>
      <dgm:t>
        <a:bodyPr/>
        <a:lstStyle/>
        <a:p>
          <a:endParaRPr lang="en-US"/>
        </a:p>
      </dgm:t>
    </dgm:pt>
    <dgm:pt modelId="{8DC73174-FA8E-4656-8ECE-ED42F73487A4}">
      <dgm:prSet phldrT="[Text]"/>
      <dgm:spPr/>
      <dgm:t>
        <a:bodyPr/>
        <a:lstStyle/>
        <a:p>
          <a:r>
            <a:rPr lang="lt-LT" dirty="0" smtClean="0"/>
            <a:t>Ląsteliniame</a:t>
          </a:r>
          <a:endParaRPr lang="en-US" dirty="0"/>
        </a:p>
      </dgm:t>
    </dgm:pt>
    <dgm:pt modelId="{40D1D3BD-E4B7-4C09-9C20-91EFB32AE4A1}" type="parTrans" cxnId="{29CF9487-A01F-47CF-9C03-EA83549F0004}">
      <dgm:prSet/>
      <dgm:spPr/>
      <dgm:t>
        <a:bodyPr/>
        <a:lstStyle/>
        <a:p>
          <a:endParaRPr lang="en-US"/>
        </a:p>
      </dgm:t>
    </dgm:pt>
    <dgm:pt modelId="{3C1C59DD-5CE3-487E-9CBC-37D883F87053}" type="sibTrans" cxnId="{29CF9487-A01F-47CF-9C03-EA83549F0004}">
      <dgm:prSet/>
      <dgm:spPr/>
      <dgm:t>
        <a:bodyPr/>
        <a:lstStyle/>
        <a:p>
          <a:endParaRPr lang="en-US"/>
        </a:p>
      </dgm:t>
    </dgm:pt>
    <dgm:pt modelId="{F528DD71-2E96-4F2A-9F0C-62F34733693D}">
      <dgm:prSet phldrT="[Text]"/>
      <dgm:spPr/>
      <dgm:t>
        <a:bodyPr/>
        <a:lstStyle/>
        <a:p>
          <a:r>
            <a:rPr lang="lt-LT" dirty="0" smtClean="0"/>
            <a:t>Tarpląsteliniame</a:t>
          </a:r>
          <a:endParaRPr lang="en-US" dirty="0"/>
        </a:p>
      </dgm:t>
    </dgm:pt>
    <dgm:pt modelId="{51EC79D5-C6D5-4592-9096-54F814373DCD}" type="parTrans" cxnId="{27505656-8A78-48A6-BECC-4E29491DEB49}">
      <dgm:prSet/>
      <dgm:spPr/>
      <dgm:t>
        <a:bodyPr/>
        <a:lstStyle/>
        <a:p>
          <a:endParaRPr lang="en-US"/>
        </a:p>
      </dgm:t>
    </dgm:pt>
    <dgm:pt modelId="{3F52B337-5A64-4367-9293-BD9AB84777A9}" type="sibTrans" cxnId="{27505656-8A78-48A6-BECC-4E29491DEB49}">
      <dgm:prSet/>
      <dgm:spPr/>
      <dgm:t>
        <a:bodyPr/>
        <a:lstStyle/>
        <a:p>
          <a:endParaRPr lang="en-US"/>
        </a:p>
      </dgm:t>
    </dgm:pt>
    <dgm:pt modelId="{7707FBE3-FB87-4E68-A685-0CB3EC4E21B5}">
      <dgm:prSet phldrT="[Text]"/>
      <dgm:spPr/>
      <dgm:t>
        <a:bodyPr/>
        <a:lstStyle/>
        <a:p>
          <a:r>
            <a:rPr lang="lt-LT" dirty="0" smtClean="0"/>
            <a:t>Ląstrliniame-popuiiaciniame</a:t>
          </a:r>
          <a:endParaRPr lang="en-US" dirty="0"/>
        </a:p>
      </dgm:t>
    </dgm:pt>
    <dgm:pt modelId="{C244CC1D-BFA8-45DC-BFAD-D9FA2F90D1BD}" type="parTrans" cxnId="{FC5CE6BB-2108-469D-9294-0BC51C0D2A01}">
      <dgm:prSet/>
      <dgm:spPr/>
      <dgm:t>
        <a:bodyPr/>
        <a:lstStyle/>
        <a:p>
          <a:endParaRPr lang="en-US"/>
        </a:p>
      </dgm:t>
    </dgm:pt>
    <dgm:pt modelId="{1ED2A04F-1C7D-4C3D-8A4B-EFD0B32E6A4F}" type="sibTrans" cxnId="{FC5CE6BB-2108-469D-9294-0BC51C0D2A01}">
      <dgm:prSet/>
      <dgm:spPr/>
      <dgm:t>
        <a:bodyPr/>
        <a:lstStyle/>
        <a:p>
          <a:endParaRPr lang="en-US"/>
        </a:p>
      </dgm:t>
    </dgm:pt>
    <dgm:pt modelId="{81D5CA4C-E11E-4468-AB61-B171AD966F20}">
      <dgm:prSet phldrT="[Text]"/>
      <dgm:spPr/>
      <dgm:t>
        <a:bodyPr/>
        <a:lstStyle/>
        <a:p>
          <a:r>
            <a:rPr lang="lt-LT" dirty="0" smtClean="0"/>
            <a:t>Makromolekuliniame</a:t>
          </a:r>
          <a:endParaRPr lang="en-US" dirty="0"/>
        </a:p>
      </dgm:t>
    </dgm:pt>
    <dgm:pt modelId="{732A77F9-46E6-4FF8-8DAF-9A8394FAF16A}" type="parTrans" cxnId="{10FB61FB-C091-4639-A81D-523405D56B5E}">
      <dgm:prSet/>
      <dgm:spPr/>
      <dgm:t>
        <a:bodyPr/>
        <a:lstStyle/>
        <a:p>
          <a:endParaRPr lang="en-US"/>
        </a:p>
      </dgm:t>
    </dgm:pt>
    <dgm:pt modelId="{1B4579CF-CCF4-4DFC-AA2D-B9F46108E6C3}" type="sibTrans" cxnId="{10FB61FB-C091-4639-A81D-523405D56B5E}">
      <dgm:prSet/>
      <dgm:spPr/>
      <dgm:t>
        <a:bodyPr/>
        <a:lstStyle/>
        <a:p>
          <a:endParaRPr lang="en-US"/>
        </a:p>
      </dgm:t>
    </dgm:pt>
    <dgm:pt modelId="{C323F05F-0062-49F5-9AA4-598B048C38A1}">
      <dgm:prSet/>
      <dgm:spPr/>
      <dgm:t>
        <a:bodyPr/>
        <a:lstStyle/>
        <a:p>
          <a:r>
            <a:rPr lang="lt-LT" dirty="0" smtClean="0"/>
            <a:t>Organuose</a:t>
          </a:r>
          <a:endParaRPr lang="en-US" dirty="0"/>
        </a:p>
      </dgm:t>
    </dgm:pt>
    <dgm:pt modelId="{B6BB72F3-74BD-43FC-9168-D94FD1972521}" type="parTrans" cxnId="{D33B7337-6FAA-4FDE-A52D-13428FEF607F}">
      <dgm:prSet/>
      <dgm:spPr/>
      <dgm:t>
        <a:bodyPr/>
        <a:lstStyle/>
        <a:p>
          <a:endParaRPr lang="en-US"/>
        </a:p>
      </dgm:t>
    </dgm:pt>
    <dgm:pt modelId="{718CE5E7-730D-49F1-BA13-88C700BA0A1E}" type="sibTrans" cxnId="{D33B7337-6FAA-4FDE-A52D-13428FEF607F}">
      <dgm:prSet/>
      <dgm:spPr/>
      <dgm:t>
        <a:bodyPr/>
        <a:lstStyle/>
        <a:p>
          <a:endParaRPr lang="en-US"/>
        </a:p>
      </dgm:t>
    </dgm:pt>
    <dgm:pt modelId="{88C63DB3-ABA6-4EC8-B0EE-4C88AAB89353}">
      <dgm:prSet/>
      <dgm:spPr/>
      <dgm:t>
        <a:bodyPr/>
        <a:lstStyle/>
        <a:p>
          <a:r>
            <a:rPr lang="lt-LT" dirty="0" smtClean="0"/>
            <a:t>Organizme</a:t>
          </a:r>
          <a:endParaRPr lang="en-US" dirty="0"/>
        </a:p>
      </dgm:t>
    </dgm:pt>
    <dgm:pt modelId="{9BE7761C-C9F3-4676-8DB5-8742D7035B7A}" type="parTrans" cxnId="{C558264F-DF3B-407A-AE2E-A61D77D8A37C}">
      <dgm:prSet/>
      <dgm:spPr/>
      <dgm:t>
        <a:bodyPr/>
        <a:lstStyle/>
        <a:p>
          <a:endParaRPr lang="en-US"/>
        </a:p>
      </dgm:t>
    </dgm:pt>
    <dgm:pt modelId="{6D186581-CD56-42AD-BD6B-6A03FCB1BDB5}" type="sibTrans" cxnId="{C558264F-DF3B-407A-AE2E-A61D77D8A37C}">
      <dgm:prSet/>
      <dgm:spPr/>
      <dgm:t>
        <a:bodyPr/>
        <a:lstStyle/>
        <a:p>
          <a:endParaRPr lang="en-US"/>
        </a:p>
      </dgm:t>
    </dgm:pt>
    <dgm:pt modelId="{CCB18CC8-6DB7-4676-B055-FAB90B946AB4}" type="pres">
      <dgm:prSet presAssocID="{A49ADD93-0060-404B-AE57-DF5FC9A4846C}" presName="compositeShape" presStyleCnt="0">
        <dgm:presLayoutVars>
          <dgm:chMax val="9"/>
          <dgm:dir/>
          <dgm:resizeHandles val="exact"/>
        </dgm:presLayoutVars>
      </dgm:prSet>
      <dgm:spPr/>
      <dgm:t>
        <a:bodyPr/>
        <a:lstStyle/>
        <a:p>
          <a:endParaRPr lang="en-US"/>
        </a:p>
      </dgm:t>
    </dgm:pt>
    <dgm:pt modelId="{F9B177B1-398D-403F-9430-F564C5E1D479}" type="pres">
      <dgm:prSet presAssocID="{A49ADD93-0060-404B-AE57-DF5FC9A4846C}" presName="triangle1" presStyleLbl="node1" presStyleIdx="0" presStyleCnt="9">
        <dgm:presLayoutVars>
          <dgm:bulletEnabled val="1"/>
        </dgm:presLayoutVars>
      </dgm:prSet>
      <dgm:spPr/>
      <dgm:t>
        <a:bodyPr/>
        <a:lstStyle/>
        <a:p>
          <a:endParaRPr lang="en-US"/>
        </a:p>
      </dgm:t>
    </dgm:pt>
    <dgm:pt modelId="{FB3209E5-A339-45E5-BB35-4A9C5C4E4230}" type="pres">
      <dgm:prSet presAssocID="{A49ADD93-0060-404B-AE57-DF5FC9A4846C}" presName="triangle2" presStyleLbl="node1" presStyleIdx="1" presStyleCnt="9" custLinFactNeighborY="-1657">
        <dgm:presLayoutVars>
          <dgm:bulletEnabled val="1"/>
        </dgm:presLayoutVars>
      </dgm:prSet>
      <dgm:spPr/>
      <dgm:t>
        <a:bodyPr/>
        <a:lstStyle/>
        <a:p>
          <a:endParaRPr lang="en-US"/>
        </a:p>
      </dgm:t>
    </dgm:pt>
    <dgm:pt modelId="{23DB4829-8C28-4016-942F-E15D0D3A4BFC}" type="pres">
      <dgm:prSet presAssocID="{A49ADD93-0060-404B-AE57-DF5FC9A4846C}" presName="triangle3" presStyleLbl="node1" presStyleIdx="2" presStyleCnt="9" custLinFactNeighborY="1657">
        <dgm:presLayoutVars>
          <dgm:bulletEnabled val="1"/>
        </dgm:presLayoutVars>
      </dgm:prSet>
      <dgm:spPr/>
      <dgm:t>
        <a:bodyPr/>
        <a:lstStyle/>
        <a:p>
          <a:endParaRPr lang="en-US"/>
        </a:p>
      </dgm:t>
    </dgm:pt>
    <dgm:pt modelId="{A2040B3B-898B-4890-93A5-FB8DD3D61A43}" type="pres">
      <dgm:prSet presAssocID="{A49ADD93-0060-404B-AE57-DF5FC9A4846C}" presName="triangle4" presStyleLbl="node1" presStyleIdx="3" presStyleCnt="9">
        <dgm:presLayoutVars>
          <dgm:bulletEnabled val="1"/>
        </dgm:presLayoutVars>
      </dgm:prSet>
      <dgm:spPr/>
      <dgm:t>
        <a:bodyPr/>
        <a:lstStyle/>
        <a:p>
          <a:endParaRPr lang="en-US"/>
        </a:p>
      </dgm:t>
    </dgm:pt>
    <dgm:pt modelId="{3B74DABB-89B4-4277-AE87-DE1856716A3A}" type="pres">
      <dgm:prSet presAssocID="{A49ADD93-0060-404B-AE57-DF5FC9A4846C}" presName="triangle5" presStyleLbl="node1" presStyleIdx="4" presStyleCnt="9" custLinFactNeighborY="1515">
        <dgm:presLayoutVars>
          <dgm:bulletEnabled val="1"/>
        </dgm:presLayoutVars>
      </dgm:prSet>
      <dgm:spPr/>
      <dgm:t>
        <a:bodyPr/>
        <a:lstStyle/>
        <a:p>
          <a:endParaRPr lang="en-US"/>
        </a:p>
      </dgm:t>
    </dgm:pt>
    <dgm:pt modelId="{2370C509-D9A3-4556-B716-A4FB5625192B}" type="pres">
      <dgm:prSet presAssocID="{A49ADD93-0060-404B-AE57-DF5FC9A4846C}" presName="triangle6" presStyleLbl="node1" presStyleIdx="5" presStyleCnt="9" custLinFactNeighborY="4025">
        <dgm:presLayoutVars>
          <dgm:bulletEnabled val="1"/>
        </dgm:presLayoutVars>
      </dgm:prSet>
      <dgm:spPr/>
      <dgm:t>
        <a:bodyPr/>
        <a:lstStyle/>
        <a:p>
          <a:endParaRPr lang="en-US"/>
        </a:p>
      </dgm:t>
    </dgm:pt>
    <dgm:pt modelId="{C0C3B30E-5FB7-41ED-BD19-5AF9B89E4CC4}" type="pres">
      <dgm:prSet presAssocID="{A49ADD93-0060-404B-AE57-DF5FC9A4846C}" presName="triangle7" presStyleLbl="node1" presStyleIdx="6" presStyleCnt="9" custLinFactNeighborY="-2510">
        <dgm:presLayoutVars>
          <dgm:bulletEnabled val="1"/>
        </dgm:presLayoutVars>
      </dgm:prSet>
      <dgm:spPr/>
      <dgm:t>
        <a:bodyPr/>
        <a:lstStyle/>
        <a:p>
          <a:endParaRPr lang="en-US"/>
        </a:p>
      </dgm:t>
    </dgm:pt>
    <dgm:pt modelId="{D53E8131-4C45-4283-BD6E-38613A47B0FC}" type="pres">
      <dgm:prSet presAssocID="{A49ADD93-0060-404B-AE57-DF5FC9A4846C}" presName="triangle8" presStyleLbl="node1" presStyleIdx="7" presStyleCnt="9" custLinFactNeighborY="4025">
        <dgm:presLayoutVars>
          <dgm:bulletEnabled val="1"/>
        </dgm:presLayoutVars>
      </dgm:prSet>
      <dgm:spPr/>
    </dgm:pt>
    <dgm:pt modelId="{9CD1A591-DABF-4E4D-BB8F-199EB1AA1F47}" type="pres">
      <dgm:prSet presAssocID="{A49ADD93-0060-404B-AE57-DF5FC9A4846C}" presName="triangle9" presStyleLbl="node1" presStyleIdx="8" presStyleCnt="9" custLinFactNeighborY="1515">
        <dgm:presLayoutVars>
          <dgm:bulletEnabled val="1"/>
        </dgm:presLayoutVars>
      </dgm:prSet>
      <dgm:spPr/>
    </dgm:pt>
  </dgm:ptLst>
  <dgm:cxnLst>
    <dgm:cxn modelId="{A5CB17D3-21C3-4CB6-AA04-62EE7BB48A6D}" type="presOf" srcId="{F528DD71-2E96-4F2A-9F0C-62F34733693D}" destId="{A2040B3B-898B-4890-93A5-FB8DD3D61A43}" srcOrd="0" destOrd="0" presId="urn:microsoft.com/office/officeart/2005/8/layout/pyramid4"/>
    <dgm:cxn modelId="{BBF994F2-7594-48CE-8D93-7E8E4B547185}" type="presOf" srcId="{C323F05F-0062-49F5-9AA4-598B048C38A1}" destId="{2370C509-D9A3-4556-B716-A4FB5625192B}" srcOrd="0" destOrd="0" presId="urn:microsoft.com/office/officeart/2005/8/layout/pyramid4"/>
    <dgm:cxn modelId="{D33B7337-6FAA-4FDE-A52D-13428FEF607F}" srcId="{A49ADD93-0060-404B-AE57-DF5FC9A4846C}" destId="{C323F05F-0062-49F5-9AA4-598B048C38A1}" srcOrd="5" destOrd="0" parTransId="{B6BB72F3-74BD-43FC-9168-D94FD1972521}" sibTransId="{718CE5E7-730D-49F1-BA13-88C700BA0A1E}"/>
    <dgm:cxn modelId="{27505656-8A78-48A6-BECC-4E29491DEB49}" srcId="{A49ADD93-0060-404B-AE57-DF5FC9A4846C}" destId="{F528DD71-2E96-4F2A-9F0C-62F34733693D}" srcOrd="3" destOrd="0" parTransId="{51EC79D5-C6D5-4592-9096-54F814373DCD}" sibTransId="{3F52B337-5A64-4367-9293-BD9AB84777A9}"/>
    <dgm:cxn modelId="{FC5CE6BB-2108-469D-9294-0BC51C0D2A01}" srcId="{A49ADD93-0060-404B-AE57-DF5FC9A4846C}" destId="{7707FBE3-FB87-4E68-A685-0CB3EC4E21B5}" srcOrd="4" destOrd="0" parTransId="{C244CC1D-BFA8-45DC-BFAD-D9FA2F90D1BD}" sibTransId="{1ED2A04F-1C7D-4C3D-8A4B-EFD0B32E6A4F}"/>
    <dgm:cxn modelId="{A1DB56D7-E3FC-4BE9-B587-BDF602942FFE}" type="presOf" srcId="{8DC73174-FA8E-4656-8ECE-ED42F73487A4}" destId="{23DB4829-8C28-4016-942F-E15D0D3A4BFC}" srcOrd="0" destOrd="0" presId="urn:microsoft.com/office/officeart/2005/8/layout/pyramid4"/>
    <dgm:cxn modelId="{89D5E19A-2367-4EAB-B339-68365AD418AE}" type="presOf" srcId="{88C63DB3-ABA6-4EC8-B0EE-4C88AAB89353}" destId="{C0C3B30E-5FB7-41ED-BD19-5AF9B89E4CC4}" srcOrd="0" destOrd="0" presId="urn:microsoft.com/office/officeart/2005/8/layout/pyramid4"/>
    <dgm:cxn modelId="{68885C3E-6550-4280-A197-C03EDF1C7B2D}" type="presOf" srcId="{81D5CA4C-E11E-4468-AB61-B171AD966F20}" destId="{FB3209E5-A339-45E5-BB35-4A9C5C4E4230}" srcOrd="0" destOrd="0" presId="urn:microsoft.com/office/officeart/2005/8/layout/pyramid4"/>
    <dgm:cxn modelId="{39499B96-60B6-458E-A184-B0BBB12DEFFE}" srcId="{A49ADD93-0060-404B-AE57-DF5FC9A4846C}" destId="{DCB7C3EC-9362-4FA0-9B15-E0D7DBBCC407}" srcOrd="0" destOrd="0" parTransId="{BF458D79-1B19-4C44-8B02-8AF15F010142}" sibTransId="{B7B7F8FC-76F3-4B08-8584-FA1B88FE5A40}"/>
    <dgm:cxn modelId="{9021321B-4BD5-4E60-B76C-58A685B4D370}" type="presOf" srcId="{DCB7C3EC-9362-4FA0-9B15-E0D7DBBCC407}" destId="{F9B177B1-398D-403F-9430-F564C5E1D479}" srcOrd="0" destOrd="0" presId="urn:microsoft.com/office/officeart/2005/8/layout/pyramid4"/>
    <dgm:cxn modelId="{C558264F-DF3B-407A-AE2E-A61D77D8A37C}" srcId="{A49ADD93-0060-404B-AE57-DF5FC9A4846C}" destId="{88C63DB3-ABA6-4EC8-B0EE-4C88AAB89353}" srcOrd="6" destOrd="0" parTransId="{9BE7761C-C9F3-4676-8DB5-8742D7035B7A}" sibTransId="{6D186581-CD56-42AD-BD6B-6A03FCB1BDB5}"/>
    <dgm:cxn modelId="{10FB61FB-C091-4639-A81D-523405D56B5E}" srcId="{A49ADD93-0060-404B-AE57-DF5FC9A4846C}" destId="{81D5CA4C-E11E-4468-AB61-B171AD966F20}" srcOrd="1" destOrd="0" parTransId="{732A77F9-46E6-4FF8-8DAF-9A8394FAF16A}" sibTransId="{1B4579CF-CCF4-4DFC-AA2D-B9F46108E6C3}"/>
    <dgm:cxn modelId="{A60F4EA4-65FA-4AE9-A520-8A6779739DE5}" type="presOf" srcId="{A49ADD93-0060-404B-AE57-DF5FC9A4846C}" destId="{CCB18CC8-6DB7-4676-B055-FAB90B946AB4}" srcOrd="0" destOrd="0" presId="urn:microsoft.com/office/officeart/2005/8/layout/pyramid4"/>
    <dgm:cxn modelId="{754AD08E-2A60-42E5-B483-67821BF35668}" type="presOf" srcId="{7707FBE3-FB87-4E68-A685-0CB3EC4E21B5}" destId="{3B74DABB-89B4-4277-AE87-DE1856716A3A}" srcOrd="0" destOrd="0" presId="urn:microsoft.com/office/officeart/2005/8/layout/pyramid4"/>
    <dgm:cxn modelId="{29CF9487-A01F-47CF-9C03-EA83549F0004}" srcId="{A49ADD93-0060-404B-AE57-DF5FC9A4846C}" destId="{8DC73174-FA8E-4656-8ECE-ED42F73487A4}" srcOrd="2" destOrd="0" parTransId="{40D1D3BD-E4B7-4C09-9C20-91EFB32AE4A1}" sibTransId="{3C1C59DD-5CE3-487E-9CBC-37D883F87053}"/>
    <dgm:cxn modelId="{CB6AF8ED-8943-40EB-AFDB-A98D7870779A}" type="presParOf" srcId="{CCB18CC8-6DB7-4676-B055-FAB90B946AB4}" destId="{F9B177B1-398D-403F-9430-F564C5E1D479}" srcOrd="0" destOrd="0" presId="urn:microsoft.com/office/officeart/2005/8/layout/pyramid4"/>
    <dgm:cxn modelId="{994D497A-7F16-4EAC-B883-D07B2FE0C9C4}" type="presParOf" srcId="{CCB18CC8-6DB7-4676-B055-FAB90B946AB4}" destId="{FB3209E5-A339-45E5-BB35-4A9C5C4E4230}" srcOrd="1" destOrd="0" presId="urn:microsoft.com/office/officeart/2005/8/layout/pyramid4"/>
    <dgm:cxn modelId="{02C7D105-059B-472C-9C25-31BB725FDF82}" type="presParOf" srcId="{CCB18CC8-6DB7-4676-B055-FAB90B946AB4}" destId="{23DB4829-8C28-4016-942F-E15D0D3A4BFC}" srcOrd="2" destOrd="0" presId="urn:microsoft.com/office/officeart/2005/8/layout/pyramid4"/>
    <dgm:cxn modelId="{06A9D125-40AF-46A4-A691-AFCFC2D2F6A1}" type="presParOf" srcId="{CCB18CC8-6DB7-4676-B055-FAB90B946AB4}" destId="{A2040B3B-898B-4890-93A5-FB8DD3D61A43}" srcOrd="3" destOrd="0" presId="urn:microsoft.com/office/officeart/2005/8/layout/pyramid4"/>
    <dgm:cxn modelId="{8175CAF6-DB15-4FDB-85F0-04F0B90CD53F}" type="presParOf" srcId="{CCB18CC8-6DB7-4676-B055-FAB90B946AB4}" destId="{3B74DABB-89B4-4277-AE87-DE1856716A3A}" srcOrd="4" destOrd="0" presId="urn:microsoft.com/office/officeart/2005/8/layout/pyramid4"/>
    <dgm:cxn modelId="{4AC1D4EA-43F5-4365-94C9-0692E10FE2E0}" type="presParOf" srcId="{CCB18CC8-6DB7-4676-B055-FAB90B946AB4}" destId="{2370C509-D9A3-4556-B716-A4FB5625192B}" srcOrd="5" destOrd="0" presId="urn:microsoft.com/office/officeart/2005/8/layout/pyramid4"/>
    <dgm:cxn modelId="{9047F231-8AE1-438B-A1EC-E7E2B7A8312C}" type="presParOf" srcId="{CCB18CC8-6DB7-4676-B055-FAB90B946AB4}" destId="{C0C3B30E-5FB7-41ED-BD19-5AF9B89E4CC4}" srcOrd="6" destOrd="0" presId="urn:microsoft.com/office/officeart/2005/8/layout/pyramid4"/>
    <dgm:cxn modelId="{FF8A9938-5314-4590-AB83-04FAC2852673}" type="presParOf" srcId="{CCB18CC8-6DB7-4676-B055-FAB90B946AB4}" destId="{D53E8131-4C45-4283-BD6E-38613A47B0FC}" srcOrd="7" destOrd="0" presId="urn:microsoft.com/office/officeart/2005/8/layout/pyramid4"/>
    <dgm:cxn modelId="{6D4FC6A9-B27C-4EE9-8B62-605BB48B834C}" type="presParOf" srcId="{CCB18CC8-6DB7-4676-B055-FAB90B946AB4}" destId="{9CD1A591-DABF-4E4D-BB8F-199EB1AA1F47}" srcOrd="8"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F8AF02-DF46-4098-874E-A946C42F5AFA}"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CF6C5D7D-4A09-4574-8117-20EFC61E5994}">
      <dgm:prSet phldrT="[Text]"/>
      <dgm:spPr/>
      <dgm:t>
        <a:bodyPr/>
        <a:lstStyle/>
        <a:p>
          <a:pPr algn="ctr"/>
          <a:r>
            <a:rPr lang="lt-LT" dirty="0" smtClean="0"/>
            <a:t>Oda sugeria saulės spindulius</a:t>
          </a:r>
          <a:endParaRPr lang="en-US" dirty="0"/>
        </a:p>
      </dgm:t>
    </dgm:pt>
    <dgm:pt modelId="{11489A23-D04C-4496-ACFE-0E46A0311343}" type="parTrans" cxnId="{EFA2A9B7-4DF5-4A42-AE08-2F0FFDD7EDF3}">
      <dgm:prSet/>
      <dgm:spPr/>
      <dgm:t>
        <a:bodyPr/>
        <a:lstStyle/>
        <a:p>
          <a:endParaRPr lang="en-US"/>
        </a:p>
      </dgm:t>
    </dgm:pt>
    <dgm:pt modelId="{9711E733-1A32-4ADF-8341-033B46A39569}" type="sibTrans" cxnId="{EFA2A9B7-4DF5-4A42-AE08-2F0FFDD7EDF3}">
      <dgm:prSet/>
      <dgm:spPr/>
      <dgm:t>
        <a:bodyPr/>
        <a:lstStyle/>
        <a:p>
          <a:endParaRPr lang="en-US"/>
        </a:p>
      </dgm:t>
    </dgm:pt>
    <dgm:pt modelId="{11F34CB0-8F93-4E4E-9BFB-CBB09F0B523B}">
      <dgm:prSet phldrT="[Text]" phldr="1"/>
      <dgm:spPr/>
      <dgm:t>
        <a:bodyPr/>
        <a:lstStyle/>
        <a:p>
          <a:endParaRPr lang="en-US"/>
        </a:p>
      </dgm:t>
    </dgm:pt>
    <dgm:pt modelId="{035CD032-3DC7-431B-A7C1-F0A63C93E945}" type="parTrans" cxnId="{8A93549C-76E5-49BC-8A34-68E251ECA7E2}">
      <dgm:prSet/>
      <dgm:spPr/>
      <dgm:t>
        <a:bodyPr/>
        <a:lstStyle/>
        <a:p>
          <a:endParaRPr lang="en-US"/>
        </a:p>
      </dgm:t>
    </dgm:pt>
    <dgm:pt modelId="{893EBF62-2B30-4A8C-934C-4C4D40BFA13B}" type="sibTrans" cxnId="{8A93549C-76E5-49BC-8A34-68E251ECA7E2}">
      <dgm:prSet/>
      <dgm:spPr/>
      <dgm:t>
        <a:bodyPr/>
        <a:lstStyle/>
        <a:p>
          <a:endParaRPr lang="en-US"/>
        </a:p>
      </dgm:t>
    </dgm:pt>
    <dgm:pt modelId="{E329D95A-B8B4-4511-BB0E-A4F8B36161EF}">
      <dgm:prSet phldrT="[Text]" phldr="1"/>
      <dgm:spPr/>
      <dgm:t>
        <a:bodyPr/>
        <a:lstStyle/>
        <a:p>
          <a:endParaRPr lang="en-US"/>
        </a:p>
      </dgm:t>
    </dgm:pt>
    <dgm:pt modelId="{AAC7F751-2C50-40E3-A9E4-E53F32E806AD}" type="parTrans" cxnId="{FBEA4E47-2B47-4D39-A2C8-2D41231E04D7}">
      <dgm:prSet/>
      <dgm:spPr/>
      <dgm:t>
        <a:bodyPr/>
        <a:lstStyle/>
        <a:p>
          <a:endParaRPr lang="en-US"/>
        </a:p>
      </dgm:t>
    </dgm:pt>
    <dgm:pt modelId="{7BD41326-EB17-49D3-9CFC-13975EB342DE}" type="sibTrans" cxnId="{FBEA4E47-2B47-4D39-A2C8-2D41231E04D7}">
      <dgm:prSet/>
      <dgm:spPr/>
      <dgm:t>
        <a:bodyPr/>
        <a:lstStyle/>
        <a:p>
          <a:endParaRPr lang="en-US"/>
        </a:p>
      </dgm:t>
    </dgm:pt>
    <dgm:pt modelId="{6B681442-078F-4AEB-9320-8EC6F73C8F10}">
      <dgm:prSet phldrT="[Text]" phldr="1"/>
      <dgm:spPr/>
      <dgm:t>
        <a:bodyPr/>
        <a:lstStyle/>
        <a:p>
          <a:endParaRPr lang="en-US"/>
        </a:p>
      </dgm:t>
    </dgm:pt>
    <dgm:pt modelId="{8BC99525-1412-414F-86A4-EE9EF5A4F10E}" type="parTrans" cxnId="{52C51C79-53A9-42E1-ADFA-AC891D58A172}">
      <dgm:prSet/>
      <dgm:spPr/>
      <dgm:t>
        <a:bodyPr/>
        <a:lstStyle/>
        <a:p>
          <a:endParaRPr lang="en-US"/>
        </a:p>
      </dgm:t>
    </dgm:pt>
    <dgm:pt modelId="{B455BB58-9B30-4F3E-A354-9CF83DC6D676}" type="sibTrans" cxnId="{52C51C79-53A9-42E1-ADFA-AC891D58A172}">
      <dgm:prSet/>
      <dgm:spPr/>
      <dgm:t>
        <a:bodyPr/>
        <a:lstStyle/>
        <a:p>
          <a:endParaRPr lang="en-US"/>
        </a:p>
      </dgm:t>
    </dgm:pt>
    <dgm:pt modelId="{405A5BCF-DEB6-47A4-8D27-41FCC6294AF8}">
      <dgm:prSet phldrT="[Text]" phldr="1"/>
      <dgm:spPr/>
      <dgm:t>
        <a:bodyPr/>
        <a:lstStyle/>
        <a:p>
          <a:endParaRPr lang="en-US"/>
        </a:p>
      </dgm:t>
    </dgm:pt>
    <dgm:pt modelId="{385DD606-1D6E-4C99-930E-805B5DCC85C5}" type="parTrans" cxnId="{B5E22C83-C51D-4013-A3EE-8BA824CFC5D2}">
      <dgm:prSet/>
      <dgm:spPr/>
      <dgm:t>
        <a:bodyPr/>
        <a:lstStyle/>
        <a:p>
          <a:endParaRPr lang="en-US"/>
        </a:p>
      </dgm:t>
    </dgm:pt>
    <dgm:pt modelId="{CF9E8104-4282-4CD4-8796-87E7AB205E2F}" type="sibTrans" cxnId="{B5E22C83-C51D-4013-A3EE-8BA824CFC5D2}">
      <dgm:prSet/>
      <dgm:spPr/>
      <dgm:t>
        <a:bodyPr/>
        <a:lstStyle/>
        <a:p>
          <a:endParaRPr lang="en-US"/>
        </a:p>
      </dgm:t>
    </dgm:pt>
    <dgm:pt modelId="{01CA21B7-2F49-4DEA-AC3B-C1E379482D2A}">
      <dgm:prSet phldrT="[Text]" phldr="1"/>
      <dgm:spPr/>
      <dgm:t>
        <a:bodyPr/>
        <a:lstStyle/>
        <a:p>
          <a:endParaRPr lang="en-US" dirty="0"/>
        </a:p>
      </dgm:t>
    </dgm:pt>
    <dgm:pt modelId="{28754973-C7A5-42DF-A672-E2E8DDEB10E5}" type="parTrans" cxnId="{0E99BDC3-9407-47E8-AF09-DAA06999E379}">
      <dgm:prSet/>
      <dgm:spPr/>
      <dgm:t>
        <a:bodyPr/>
        <a:lstStyle/>
        <a:p>
          <a:endParaRPr lang="en-US"/>
        </a:p>
      </dgm:t>
    </dgm:pt>
    <dgm:pt modelId="{2CCE291A-D2DE-46E6-B8F4-0E97C2C578F2}" type="sibTrans" cxnId="{0E99BDC3-9407-47E8-AF09-DAA06999E379}">
      <dgm:prSet/>
      <dgm:spPr/>
      <dgm:t>
        <a:bodyPr/>
        <a:lstStyle/>
        <a:p>
          <a:endParaRPr lang="en-US"/>
        </a:p>
      </dgm:t>
    </dgm:pt>
    <dgm:pt modelId="{B684A42D-72A1-4AD1-A798-84CB4F4F528F}">
      <dgm:prSet phldrT="[Text]" phldr="1"/>
      <dgm:spPr/>
      <dgm:t>
        <a:bodyPr/>
        <a:lstStyle/>
        <a:p>
          <a:endParaRPr lang="en-US"/>
        </a:p>
      </dgm:t>
    </dgm:pt>
    <dgm:pt modelId="{21F78C93-F7AE-4D5B-98A8-46D9CAF8DCA9}" type="parTrans" cxnId="{E153F5BE-2DEC-4163-92FF-5B6F8F187DEC}">
      <dgm:prSet/>
      <dgm:spPr/>
      <dgm:t>
        <a:bodyPr/>
        <a:lstStyle/>
        <a:p>
          <a:endParaRPr lang="en-US"/>
        </a:p>
      </dgm:t>
    </dgm:pt>
    <dgm:pt modelId="{2087B62B-28C2-4726-8E49-45DB63CAA3BD}" type="sibTrans" cxnId="{E153F5BE-2DEC-4163-92FF-5B6F8F187DEC}">
      <dgm:prSet/>
      <dgm:spPr/>
      <dgm:t>
        <a:bodyPr/>
        <a:lstStyle/>
        <a:p>
          <a:endParaRPr lang="en-US"/>
        </a:p>
      </dgm:t>
    </dgm:pt>
    <dgm:pt modelId="{9F782F15-30E5-49FB-8CCA-FF2CF5A0D813}">
      <dgm:prSet phldrT="[Text]" phldr="1"/>
      <dgm:spPr/>
      <dgm:t>
        <a:bodyPr/>
        <a:lstStyle/>
        <a:p>
          <a:endParaRPr lang="en-US"/>
        </a:p>
      </dgm:t>
    </dgm:pt>
    <dgm:pt modelId="{DBCF21E7-2D38-4CDD-A924-5F8F00B92F21}" type="parTrans" cxnId="{78FED7D2-502A-4F64-966F-8C936C464F10}">
      <dgm:prSet/>
      <dgm:spPr/>
      <dgm:t>
        <a:bodyPr/>
        <a:lstStyle/>
        <a:p>
          <a:endParaRPr lang="en-US"/>
        </a:p>
      </dgm:t>
    </dgm:pt>
    <dgm:pt modelId="{C2C24A08-146E-4B2C-814B-3E2629ED6ABD}" type="sibTrans" cxnId="{78FED7D2-502A-4F64-966F-8C936C464F10}">
      <dgm:prSet/>
      <dgm:spPr/>
      <dgm:t>
        <a:bodyPr/>
        <a:lstStyle/>
        <a:p>
          <a:endParaRPr lang="en-US"/>
        </a:p>
      </dgm:t>
    </dgm:pt>
    <dgm:pt modelId="{8A68E45E-51E0-4EDA-B1A1-3CF3EE2B6F6E}">
      <dgm:prSet phldrT="[Text]"/>
      <dgm:spPr/>
      <dgm:t>
        <a:bodyPr/>
        <a:lstStyle/>
        <a:p>
          <a:pPr algn="ctr"/>
          <a:r>
            <a:rPr lang="lt-LT" dirty="0" smtClean="0"/>
            <a:t>Fotono ir chromoforo sąveika</a:t>
          </a:r>
          <a:endParaRPr lang="en-US" dirty="0"/>
        </a:p>
      </dgm:t>
    </dgm:pt>
    <dgm:pt modelId="{CBB99944-77EC-45D9-9C1B-7525FF49FA17}" type="parTrans" cxnId="{3C839D27-82FE-4A77-999D-FB023D94608A}">
      <dgm:prSet/>
      <dgm:spPr/>
      <dgm:t>
        <a:bodyPr/>
        <a:lstStyle/>
        <a:p>
          <a:endParaRPr lang="en-US"/>
        </a:p>
      </dgm:t>
    </dgm:pt>
    <dgm:pt modelId="{F35A61F1-9089-4708-8BAF-DD3A14A15C86}" type="sibTrans" cxnId="{3C839D27-82FE-4A77-999D-FB023D94608A}">
      <dgm:prSet/>
      <dgm:spPr/>
      <dgm:t>
        <a:bodyPr/>
        <a:lstStyle/>
        <a:p>
          <a:endParaRPr lang="en-US"/>
        </a:p>
      </dgm:t>
    </dgm:pt>
    <dgm:pt modelId="{F1C8ED24-20BC-4D5D-A23D-3D7A59BA1767}">
      <dgm:prSet phldrT="[Text]"/>
      <dgm:spPr/>
      <dgm:t>
        <a:bodyPr/>
        <a:lstStyle/>
        <a:p>
          <a:pPr algn="ctr"/>
          <a:r>
            <a:rPr lang="lt-LT" dirty="0" smtClean="0"/>
            <a:t>Chromoforo molekulės pereina į aktyvią būseną</a:t>
          </a:r>
          <a:endParaRPr lang="en-US" dirty="0"/>
        </a:p>
      </dgm:t>
    </dgm:pt>
    <dgm:pt modelId="{14C0F0E2-88F5-43FF-908C-C84088354675}" type="parTrans" cxnId="{984BD8C7-060D-4F13-98A7-3453010B9AFF}">
      <dgm:prSet/>
      <dgm:spPr/>
      <dgm:t>
        <a:bodyPr/>
        <a:lstStyle/>
        <a:p>
          <a:endParaRPr lang="en-US"/>
        </a:p>
      </dgm:t>
    </dgm:pt>
    <dgm:pt modelId="{4293F979-5ECB-4318-8668-A04B5ECB3257}" type="sibTrans" cxnId="{984BD8C7-060D-4F13-98A7-3453010B9AFF}">
      <dgm:prSet/>
      <dgm:spPr/>
      <dgm:t>
        <a:bodyPr/>
        <a:lstStyle/>
        <a:p>
          <a:endParaRPr lang="en-US"/>
        </a:p>
      </dgm:t>
    </dgm:pt>
    <dgm:pt modelId="{4D2E343B-5B34-4F27-81FA-D2C71350BE8E}">
      <dgm:prSet phldrT="[Text]"/>
      <dgm:spPr/>
      <dgm:t>
        <a:bodyPr/>
        <a:lstStyle/>
        <a:p>
          <a:pPr algn="ctr"/>
          <a:r>
            <a:rPr lang="lt-LT" dirty="0" smtClean="0"/>
            <a:t>Energijos sklaida → virsta temperatūra, fliuresencija, fosforerencija</a:t>
          </a:r>
          <a:endParaRPr lang="en-US" dirty="0"/>
        </a:p>
      </dgm:t>
    </dgm:pt>
    <dgm:pt modelId="{039D0292-E4BB-498B-9D3B-2A94F42FC3FF}" type="parTrans" cxnId="{F8EEF6A6-3E1A-4998-BE14-030FFD42BA72}">
      <dgm:prSet/>
      <dgm:spPr/>
      <dgm:t>
        <a:bodyPr/>
        <a:lstStyle/>
        <a:p>
          <a:endParaRPr lang="en-US"/>
        </a:p>
      </dgm:t>
    </dgm:pt>
    <dgm:pt modelId="{C96BF49E-928E-41F2-B1DF-A4EB53995B8E}" type="sibTrans" cxnId="{F8EEF6A6-3E1A-4998-BE14-030FFD42BA72}">
      <dgm:prSet/>
      <dgm:spPr/>
      <dgm:t>
        <a:bodyPr/>
        <a:lstStyle/>
        <a:p>
          <a:endParaRPr lang="en-US"/>
        </a:p>
      </dgm:t>
    </dgm:pt>
    <dgm:pt modelId="{D4D262E6-5207-4AF8-837A-E2C1270CF5E0}">
      <dgm:prSet phldrT="[Text]"/>
      <dgm:spPr/>
      <dgm:t>
        <a:bodyPr/>
        <a:lstStyle/>
        <a:p>
          <a:pPr algn="ctr"/>
          <a:r>
            <a:rPr lang="lt-LT" dirty="0" smtClean="0"/>
            <a:t>Melanicitarinės sintezės aktyvumas, siekiant apsaugoti nuo UVS</a:t>
          </a:r>
          <a:endParaRPr lang="en-US" dirty="0"/>
        </a:p>
      </dgm:t>
    </dgm:pt>
    <dgm:pt modelId="{4E994050-6E49-49E1-A1C1-2FCCBB89A2A6}" type="parTrans" cxnId="{122AD2D0-1017-4EB6-9A25-A1975ED459B0}">
      <dgm:prSet/>
      <dgm:spPr/>
      <dgm:t>
        <a:bodyPr/>
        <a:lstStyle/>
        <a:p>
          <a:endParaRPr lang="en-US"/>
        </a:p>
      </dgm:t>
    </dgm:pt>
    <dgm:pt modelId="{8688AFE7-D94D-4BC6-AC33-C91506F57A1A}" type="sibTrans" cxnId="{122AD2D0-1017-4EB6-9A25-A1975ED459B0}">
      <dgm:prSet/>
      <dgm:spPr/>
      <dgm:t>
        <a:bodyPr/>
        <a:lstStyle/>
        <a:p>
          <a:endParaRPr lang="en-US"/>
        </a:p>
      </dgm:t>
    </dgm:pt>
    <dgm:pt modelId="{F1AD067A-C19F-4A07-86DE-11F769A3F898}">
      <dgm:prSet phldrT="[Text]" phldr="1"/>
      <dgm:spPr/>
      <dgm:t>
        <a:bodyPr/>
        <a:lstStyle/>
        <a:p>
          <a:endParaRPr lang="en-US"/>
        </a:p>
      </dgm:t>
    </dgm:pt>
    <dgm:pt modelId="{C4DEFA94-7FDD-4F0D-B49E-6F405EE76065}" type="parTrans" cxnId="{4D7177D0-0185-4F64-BDA5-F1A9CA817FBC}">
      <dgm:prSet/>
      <dgm:spPr/>
      <dgm:t>
        <a:bodyPr/>
        <a:lstStyle/>
        <a:p>
          <a:endParaRPr lang="en-US"/>
        </a:p>
      </dgm:t>
    </dgm:pt>
    <dgm:pt modelId="{F3C66183-C099-42F5-B75E-8FA17CCE247D}" type="sibTrans" cxnId="{4D7177D0-0185-4F64-BDA5-F1A9CA817FBC}">
      <dgm:prSet/>
      <dgm:spPr/>
      <dgm:t>
        <a:bodyPr/>
        <a:lstStyle/>
        <a:p>
          <a:endParaRPr lang="en-US"/>
        </a:p>
      </dgm:t>
    </dgm:pt>
    <dgm:pt modelId="{9C3F1970-5D99-415A-8ED4-5EA55A7EBECE}" type="pres">
      <dgm:prSet presAssocID="{2EF8AF02-DF46-4098-874E-A946C42F5AFA}" presName="outerComposite" presStyleCnt="0">
        <dgm:presLayoutVars>
          <dgm:chMax val="5"/>
          <dgm:dir/>
          <dgm:resizeHandles val="exact"/>
        </dgm:presLayoutVars>
      </dgm:prSet>
      <dgm:spPr/>
      <dgm:t>
        <a:bodyPr/>
        <a:lstStyle/>
        <a:p>
          <a:endParaRPr lang="en-US"/>
        </a:p>
      </dgm:t>
    </dgm:pt>
    <dgm:pt modelId="{302676D9-B4C7-4F2B-B3E1-6B36F88E6BD6}" type="pres">
      <dgm:prSet presAssocID="{2EF8AF02-DF46-4098-874E-A946C42F5AFA}" presName="dummyMaxCanvas" presStyleCnt="0">
        <dgm:presLayoutVars/>
      </dgm:prSet>
      <dgm:spPr/>
    </dgm:pt>
    <dgm:pt modelId="{D726F4F2-AE26-4EF3-869F-AFCA153CC7A3}" type="pres">
      <dgm:prSet presAssocID="{2EF8AF02-DF46-4098-874E-A946C42F5AFA}" presName="FiveNodes_1" presStyleLbl="node1" presStyleIdx="0" presStyleCnt="5">
        <dgm:presLayoutVars>
          <dgm:bulletEnabled val="1"/>
        </dgm:presLayoutVars>
      </dgm:prSet>
      <dgm:spPr/>
      <dgm:t>
        <a:bodyPr/>
        <a:lstStyle/>
        <a:p>
          <a:endParaRPr lang="en-US"/>
        </a:p>
      </dgm:t>
    </dgm:pt>
    <dgm:pt modelId="{9021B26D-F3E2-476A-A673-A8287F23FDE7}" type="pres">
      <dgm:prSet presAssocID="{2EF8AF02-DF46-4098-874E-A946C42F5AFA}" presName="FiveNodes_2" presStyleLbl="node1" presStyleIdx="1" presStyleCnt="5">
        <dgm:presLayoutVars>
          <dgm:bulletEnabled val="1"/>
        </dgm:presLayoutVars>
      </dgm:prSet>
      <dgm:spPr/>
      <dgm:t>
        <a:bodyPr/>
        <a:lstStyle/>
        <a:p>
          <a:endParaRPr lang="en-US"/>
        </a:p>
      </dgm:t>
    </dgm:pt>
    <dgm:pt modelId="{311392E1-1286-45FD-B537-1479DC1F3892}" type="pres">
      <dgm:prSet presAssocID="{2EF8AF02-DF46-4098-874E-A946C42F5AFA}" presName="FiveNodes_3" presStyleLbl="node1" presStyleIdx="2" presStyleCnt="5">
        <dgm:presLayoutVars>
          <dgm:bulletEnabled val="1"/>
        </dgm:presLayoutVars>
      </dgm:prSet>
      <dgm:spPr/>
      <dgm:t>
        <a:bodyPr/>
        <a:lstStyle/>
        <a:p>
          <a:endParaRPr lang="en-US"/>
        </a:p>
      </dgm:t>
    </dgm:pt>
    <dgm:pt modelId="{8A78AAB5-DD94-4EED-9032-A831858DE319}" type="pres">
      <dgm:prSet presAssocID="{2EF8AF02-DF46-4098-874E-A946C42F5AFA}" presName="FiveNodes_4" presStyleLbl="node1" presStyleIdx="3" presStyleCnt="5">
        <dgm:presLayoutVars>
          <dgm:bulletEnabled val="1"/>
        </dgm:presLayoutVars>
      </dgm:prSet>
      <dgm:spPr/>
      <dgm:t>
        <a:bodyPr/>
        <a:lstStyle/>
        <a:p>
          <a:endParaRPr lang="en-US"/>
        </a:p>
      </dgm:t>
    </dgm:pt>
    <dgm:pt modelId="{4269780A-01B9-47DD-86D1-59046606BC99}" type="pres">
      <dgm:prSet presAssocID="{2EF8AF02-DF46-4098-874E-A946C42F5AFA}" presName="FiveNodes_5" presStyleLbl="node1" presStyleIdx="4" presStyleCnt="5">
        <dgm:presLayoutVars>
          <dgm:bulletEnabled val="1"/>
        </dgm:presLayoutVars>
      </dgm:prSet>
      <dgm:spPr/>
      <dgm:t>
        <a:bodyPr/>
        <a:lstStyle/>
        <a:p>
          <a:endParaRPr lang="en-US"/>
        </a:p>
      </dgm:t>
    </dgm:pt>
    <dgm:pt modelId="{DD848C37-3DBF-46E3-85CB-2231664B8AF9}" type="pres">
      <dgm:prSet presAssocID="{2EF8AF02-DF46-4098-874E-A946C42F5AFA}" presName="FiveConn_1-2" presStyleLbl="fgAccFollowNode1" presStyleIdx="0" presStyleCnt="4">
        <dgm:presLayoutVars>
          <dgm:bulletEnabled val="1"/>
        </dgm:presLayoutVars>
      </dgm:prSet>
      <dgm:spPr/>
      <dgm:t>
        <a:bodyPr/>
        <a:lstStyle/>
        <a:p>
          <a:endParaRPr lang="en-US"/>
        </a:p>
      </dgm:t>
    </dgm:pt>
    <dgm:pt modelId="{CB847034-4A5F-4D9B-A55C-868762484327}" type="pres">
      <dgm:prSet presAssocID="{2EF8AF02-DF46-4098-874E-A946C42F5AFA}" presName="FiveConn_2-3" presStyleLbl="fgAccFollowNode1" presStyleIdx="1" presStyleCnt="4">
        <dgm:presLayoutVars>
          <dgm:bulletEnabled val="1"/>
        </dgm:presLayoutVars>
      </dgm:prSet>
      <dgm:spPr/>
      <dgm:t>
        <a:bodyPr/>
        <a:lstStyle/>
        <a:p>
          <a:endParaRPr lang="en-US"/>
        </a:p>
      </dgm:t>
    </dgm:pt>
    <dgm:pt modelId="{9950D772-57E4-4432-99DC-3DF69DC8936F}" type="pres">
      <dgm:prSet presAssocID="{2EF8AF02-DF46-4098-874E-A946C42F5AFA}" presName="FiveConn_3-4" presStyleLbl="fgAccFollowNode1" presStyleIdx="2" presStyleCnt="4">
        <dgm:presLayoutVars>
          <dgm:bulletEnabled val="1"/>
        </dgm:presLayoutVars>
      </dgm:prSet>
      <dgm:spPr/>
      <dgm:t>
        <a:bodyPr/>
        <a:lstStyle/>
        <a:p>
          <a:endParaRPr lang="en-US"/>
        </a:p>
      </dgm:t>
    </dgm:pt>
    <dgm:pt modelId="{141E26A1-0F5D-48E8-8E49-3A8479957F55}" type="pres">
      <dgm:prSet presAssocID="{2EF8AF02-DF46-4098-874E-A946C42F5AFA}" presName="FiveConn_4-5" presStyleLbl="fgAccFollowNode1" presStyleIdx="3" presStyleCnt="4">
        <dgm:presLayoutVars>
          <dgm:bulletEnabled val="1"/>
        </dgm:presLayoutVars>
      </dgm:prSet>
      <dgm:spPr/>
      <dgm:t>
        <a:bodyPr/>
        <a:lstStyle/>
        <a:p>
          <a:endParaRPr lang="en-US"/>
        </a:p>
      </dgm:t>
    </dgm:pt>
    <dgm:pt modelId="{2F2F6F09-5F5E-41D7-8142-12AD9946E152}" type="pres">
      <dgm:prSet presAssocID="{2EF8AF02-DF46-4098-874E-A946C42F5AFA}" presName="FiveNodes_1_text" presStyleLbl="node1" presStyleIdx="4" presStyleCnt="5">
        <dgm:presLayoutVars>
          <dgm:bulletEnabled val="1"/>
        </dgm:presLayoutVars>
      </dgm:prSet>
      <dgm:spPr/>
      <dgm:t>
        <a:bodyPr/>
        <a:lstStyle/>
        <a:p>
          <a:endParaRPr lang="en-US"/>
        </a:p>
      </dgm:t>
    </dgm:pt>
    <dgm:pt modelId="{3E7CF65C-80FF-44F6-98EA-46AE01DE4421}" type="pres">
      <dgm:prSet presAssocID="{2EF8AF02-DF46-4098-874E-A946C42F5AFA}" presName="FiveNodes_2_text" presStyleLbl="node1" presStyleIdx="4" presStyleCnt="5">
        <dgm:presLayoutVars>
          <dgm:bulletEnabled val="1"/>
        </dgm:presLayoutVars>
      </dgm:prSet>
      <dgm:spPr/>
      <dgm:t>
        <a:bodyPr/>
        <a:lstStyle/>
        <a:p>
          <a:endParaRPr lang="en-US"/>
        </a:p>
      </dgm:t>
    </dgm:pt>
    <dgm:pt modelId="{02266956-9384-4155-B2F3-51657F28D8AC}" type="pres">
      <dgm:prSet presAssocID="{2EF8AF02-DF46-4098-874E-A946C42F5AFA}" presName="FiveNodes_3_text" presStyleLbl="node1" presStyleIdx="4" presStyleCnt="5">
        <dgm:presLayoutVars>
          <dgm:bulletEnabled val="1"/>
        </dgm:presLayoutVars>
      </dgm:prSet>
      <dgm:spPr/>
      <dgm:t>
        <a:bodyPr/>
        <a:lstStyle/>
        <a:p>
          <a:endParaRPr lang="en-US"/>
        </a:p>
      </dgm:t>
    </dgm:pt>
    <dgm:pt modelId="{9F6FE294-615E-48BD-AF1D-50A652B975AE}" type="pres">
      <dgm:prSet presAssocID="{2EF8AF02-DF46-4098-874E-A946C42F5AFA}" presName="FiveNodes_4_text" presStyleLbl="node1" presStyleIdx="4" presStyleCnt="5">
        <dgm:presLayoutVars>
          <dgm:bulletEnabled val="1"/>
        </dgm:presLayoutVars>
      </dgm:prSet>
      <dgm:spPr/>
      <dgm:t>
        <a:bodyPr/>
        <a:lstStyle/>
        <a:p>
          <a:endParaRPr lang="en-US"/>
        </a:p>
      </dgm:t>
    </dgm:pt>
    <dgm:pt modelId="{B1C227D7-4C90-4F54-A03A-7EC501B1F20E}" type="pres">
      <dgm:prSet presAssocID="{2EF8AF02-DF46-4098-874E-A946C42F5AFA}" presName="FiveNodes_5_text" presStyleLbl="node1" presStyleIdx="4" presStyleCnt="5">
        <dgm:presLayoutVars>
          <dgm:bulletEnabled val="1"/>
        </dgm:presLayoutVars>
      </dgm:prSet>
      <dgm:spPr/>
      <dgm:t>
        <a:bodyPr/>
        <a:lstStyle/>
        <a:p>
          <a:endParaRPr lang="en-US"/>
        </a:p>
      </dgm:t>
    </dgm:pt>
  </dgm:ptLst>
  <dgm:cxnLst>
    <dgm:cxn modelId="{DA53FFA3-2E75-414B-879D-47A865D7C1A0}" type="presOf" srcId="{F35A61F1-9089-4708-8BAF-DD3A14A15C86}" destId="{CB847034-4A5F-4D9B-A55C-868762484327}" srcOrd="0" destOrd="0" presId="urn:microsoft.com/office/officeart/2005/8/layout/vProcess5"/>
    <dgm:cxn modelId="{15827C49-4028-427B-966D-B43280EE5CC9}" type="presOf" srcId="{8A68E45E-51E0-4EDA-B1A1-3CF3EE2B6F6E}" destId="{3E7CF65C-80FF-44F6-98EA-46AE01DE4421}" srcOrd="1" destOrd="0" presId="urn:microsoft.com/office/officeart/2005/8/layout/vProcess5"/>
    <dgm:cxn modelId="{E7BDED74-2C50-4DA0-A3A5-751E5FA9950A}" type="presOf" srcId="{4293F979-5ECB-4318-8668-A04B5ECB3257}" destId="{9950D772-57E4-4432-99DC-3DF69DC8936F}" srcOrd="0" destOrd="0" presId="urn:microsoft.com/office/officeart/2005/8/layout/vProcess5"/>
    <dgm:cxn modelId="{029431C4-F80C-490F-88F9-A34BB73C3254}" type="presOf" srcId="{8A68E45E-51E0-4EDA-B1A1-3CF3EE2B6F6E}" destId="{9021B26D-F3E2-476A-A673-A8287F23FDE7}" srcOrd="0" destOrd="0" presId="urn:microsoft.com/office/officeart/2005/8/layout/vProcess5"/>
    <dgm:cxn modelId="{3C839D27-82FE-4A77-999D-FB023D94608A}" srcId="{2EF8AF02-DF46-4098-874E-A946C42F5AFA}" destId="{8A68E45E-51E0-4EDA-B1A1-3CF3EE2B6F6E}" srcOrd="1" destOrd="0" parTransId="{CBB99944-77EC-45D9-9C1B-7525FF49FA17}" sibTransId="{F35A61F1-9089-4708-8BAF-DD3A14A15C86}"/>
    <dgm:cxn modelId="{984BD8C7-060D-4F13-98A7-3453010B9AFF}" srcId="{2EF8AF02-DF46-4098-874E-A946C42F5AFA}" destId="{F1C8ED24-20BC-4D5D-A23D-3D7A59BA1767}" srcOrd="2" destOrd="0" parTransId="{14C0F0E2-88F5-43FF-908C-C84088354675}" sibTransId="{4293F979-5ECB-4318-8668-A04B5ECB3257}"/>
    <dgm:cxn modelId="{B9549433-5469-4FF4-B088-E0F13D94BBD4}" type="presOf" srcId="{C96BF49E-928E-41F2-B1DF-A4EB53995B8E}" destId="{141E26A1-0F5D-48E8-8E49-3A8479957F55}" srcOrd="0" destOrd="0" presId="urn:microsoft.com/office/officeart/2005/8/layout/vProcess5"/>
    <dgm:cxn modelId="{AAFCD049-DA6D-40B5-9F43-3744805AEEF5}" type="presOf" srcId="{CF6C5D7D-4A09-4574-8117-20EFC61E5994}" destId="{2F2F6F09-5F5E-41D7-8142-12AD9946E152}" srcOrd="1" destOrd="0" presId="urn:microsoft.com/office/officeart/2005/8/layout/vProcess5"/>
    <dgm:cxn modelId="{8A93549C-76E5-49BC-8A34-68E251ECA7E2}" srcId="{2EF8AF02-DF46-4098-874E-A946C42F5AFA}" destId="{11F34CB0-8F93-4E4E-9BFB-CBB09F0B523B}" srcOrd="6" destOrd="0" parTransId="{035CD032-3DC7-431B-A7C1-F0A63C93E945}" sibTransId="{893EBF62-2B30-4A8C-934C-4C4D40BFA13B}"/>
    <dgm:cxn modelId="{FBEA4E47-2B47-4D39-A2C8-2D41231E04D7}" srcId="{2EF8AF02-DF46-4098-874E-A946C42F5AFA}" destId="{E329D95A-B8B4-4511-BB0E-A4F8B36161EF}" srcOrd="7" destOrd="0" parTransId="{AAC7F751-2C50-40E3-A9E4-E53F32E806AD}" sibTransId="{7BD41326-EB17-49D3-9CFC-13975EB342DE}"/>
    <dgm:cxn modelId="{0B25DEEB-8220-416C-A46A-AEC8D20D9FAE}" type="presOf" srcId="{CF6C5D7D-4A09-4574-8117-20EFC61E5994}" destId="{D726F4F2-AE26-4EF3-869F-AFCA153CC7A3}" srcOrd="0" destOrd="0" presId="urn:microsoft.com/office/officeart/2005/8/layout/vProcess5"/>
    <dgm:cxn modelId="{B8A80474-7AF6-47F2-9D32-4117874D493C}" type="presOf" srcId="{D4D262E6-5207-4AF8-837A-E2C1270CF5E0}" destId="{4269780A-01B9-47DD-86D1-59046606BC99}" srcOrd="0" destOrd="0" presId="urn:microsoft.com/office/officeart/2005/8/layout/vProcess5"/>
    <dgm:cxn modelId="{0E99BDC3-9407-47E8-AF09-DAA06999E379}" srcId="{2EF8AF02-DF46-4098-874E-A946C42F5AFA}" destId="{01CA21B7-2F49-4DEA-AC3B-C1E379482D2A}" srcOrd="12" destOrd="0" parTransId="{28754973-C7A5-42DF-A672-E2E8DDEB10E5}" sibTransId="{2CCE291A-D2DE-46E6-B8F4-0E97C2C578F2}"/>
    <dgm:cxn modelId="{76884489-C16A-40C4-A9D7-B521844562B9}" type="presOf" srcId="{D4D262E6-5207-4AF8-837A-E2C1270CF5E0}" destId="{B1C227D7-4C90-4F54-A03A-7EC501B1F20E}" srcOrd="1" destOrd="0" presId="urn:microsoft.com/office/officeart/2005/8/layout/vProcess5"/>
    <dgm:cxn modelId="{5BB3E361-B25E-48D4-AFD9-94BFADAB713E}" type="presOf" srcId="{4D2E343B-5B34-4F27-81FA-D2C71350BE8E}" destId="{8A78AAB5-DD94-4EED-9032-A831858DE319}" srcOrd="0" destOrd="0" presId="urn:microsoft.com/office/officeart/2005/8/layout/vProcess5"/>
    <dgm:cxn modelId="{BB277B9F-CC93-4D68-8D02-E6134D5C385D}" type="presOf" srcId="{F1C8ED24-20BC-4D5D-A23D-3D7A59BA1767}" destId="{311392E1-1286-45FD-B537-1479DC1F3892}" srcOrd="0" destOrd="0" presId="urn:microsoft.com/office/officeart/2005/8/layout/vProcess5"/>
    <dgm:cxn modelId="{E153F5BE-2DEC-4163-92FF-5B6F8F187DEC}" srcId="{2EF8AF02-DF46-4098-874E-A946C42F5AFA}" destId="{B684A42D-72A1-4AD1-A798-84CB4F4F528F}" srcOrd="11" destOrd="0" parTransId="{21F78C93-F7AE-4D5B-98A8-46D9CAF8DCA9}" sibTransId="{2087B62B-28C2-4726-8E49-45DB63CAA3BD}"/>
    <dgm:cxn modelId="{F53F6501-12B6-4E5D-AD2A-03B13F80421D}" type="presOf" srcId="{4D2E343B-5B34-4F27-81FA-D2C71350BE8E}" destId="{9F6FE294-615E-48BD-AF1D-50A652B975AE}" srcOrd="1" destOrd="0" presId="urn:microsoft.com/office/officeart/2005/8/layout/vProcess5"/>
    <dgm:cxn modelId="{78FED7D2-502A-4F64-966F-8C936C464F10}" srcId="{2EF8AF02-DF46-4098-874E-A946C42F5AFA}" destId="{9F782F15-30E5-49FB-8CCA-FF2CF5A0D813}" srcOrd="10" destOrd="0" parTransId="{DBCF21E7-2D38-4CDD-A924-5F8F00B92F21}" sibTransId="{C2C24A08-146E-4B2C-814B-3E2629ED6ABD}"/>
    <dgm:cxn modelId="{0DBF0E9B-82AD-4AB4-8366-A5E278ABD0C3}" type="presOf" srcId="{F1C8ED24-20BC-4D5D-A23D-3D7A59BA1767}" destId="{02266956-9384-4155-B2F3-51657F28D8AC}" srcOrd="1" destOrd="0" presId="urn:microsoft.com/office/officeart/2005/8/layout/vProcess5"/>
    <dgm:cxn modelId="{122AD2D0-1017-4EB6-9A25-A1975ED459B0}" srcId="{2EF8AF02-DF46-4098-874E-A946C42F5AFA}" destId="{D4D262E6-5207-4AF8-837A-E2C1270CF5E0}" srcOrd="4" destOrd="0" parTransId="{4E994050-6E49-49E1-A1C1-2FCCBB89A2A6}" sibTransId="{8688AFE7-D94D-4BC6-AC33-C91506F57A1A}"/>
    <dgm:cxn modelId="{F8EEF6A6-3E1A-4998-BE14-030FFD42BA72}" srcId="{2EF8AF02-DF46-4098-874E-A946C42F5AFA}" destId="{4D2E343B-5B34-4F27-81FA-D2C71350BE8E}" srcOrd="3" destOrd="0" parTransId="{039D0292-E4BB-498B-9D3B-2A94F42FC3FF}" sibTransId="{C96BF49E-928E-41F2-B1DF-A4EB53995B8E}"/>
    <dgm:cxn modelId="{EFA2A9B7-4DF5-4A42-AE08-2F0FFDD7EDF3}" srcId="{2EF8AF02-DF46-4098-874E-A946C42F5AFA}" destId="{CF6C5D7D-4A09-4574-8117-20EFC61E5994}" srcOrd="0" destOrd="0" parTransId="{11489A23-D04C-4496-ACFE-0E46A0311343}" sibTransId="{9711E733-1A32-4ADF-8341-033B46A39569}"/>
    <dgm:cxn modelId="{B5E22C83-C51D-4013-A3EE-8BA824CFC5D2}" srcId="{2EF8AF02-DF46-4098-874E-A946C42F5AFA}" destId="{405A5BCF-DEB6-47A4-8D27-41FCC6294AF8}" srcOrd="9" destOrd="0" parTransId="{385DD606-1D6E-4C99-930E-805B5DCC85C5}" sibTransId="{CF9E8104-4282-4CD4-8796-87E7AB205E2F}"/>
    <dgm:cxn modelId="{9EA636BD-F2AE-4ECE-8614-12C19CD3E297}" type="presOf" srcId="{2EF8AF02-DF46-4098-874E-A946C42F5AFA}" destId="{9C3F1970-5D99-415A-8ED4-5EA55A7EBECE}" srcOrd="0" destOrd="0" presId="urn:microsoft.com/office/officeart/2005/8/layout/vProcess5"/>
    <dgm:cxn modelId="{B35F5F86-162A-4A59-823F-64B3C7B89B57}" type="presOf" srcId="{9711E733-1A32-4ADF-8341-033B46A39569}" destId="{DD848C37-3DBF-46E3-85CB-2231664B8AF9}" srcOrd="0" destOrd="0" presId="urn:microsoft.com/office/officeart/2005/8/layout/vProcess5"/>
    <dgm:cxn modelId="{52C51C79-53A9-42E1-ADFA-AC891D58A172}" srcId="{2EF8AF02-DF46-4098-874E-A946C42F5AFA}" destId="{6B681442-078F-4AEB-9320-8EC6F73C8F10}" srcOrd="8" destOrd="0" parTransId="{8BC99525-1412-414F-86A4-EE9EF5A4F10E}" sibTransId="{B455BB58-9B30-4F3E-A354-9CF83DC6D676}"/>
    <dgm:cxn modelId="{4D7177D0-0185-4F64-BDA5-F1A9CA817FBC}" srcId="{2EF8AF02-DF46-4098-874E-A946C42F5AFA}" destId="{F1AD067A-C19F-4A07-86DE-11F769A3F898}" srcOrd="5" destOrd="0" parTransId="{C4DEFA94-7FDD-4F0D-B49E-6F405EE76065}" sibTransId="{F3C66183-C099-42F5-B75E-8FA17CCE247D}"/>
    <dgm:cxn modelId="{67EEC1E2-A524-435D-BC4A-7144EAD385E5}" type="presParOf" srcId="{9C3F1970-5D99-415A-8ED4-5EA55A7EBECE}" destId="{302676D9-B4C7-4F2B-B3E1-6B36F88E6BD6}" srcOrd="0" destOrd="0" presId="urn:microsoft.com/office/officeart/2005/8/layout/vProcess5"/>
    <dgm:cxn modelId="{0D46EE73-449A-49E0-B49C-D4905E232D4A}" type="presParOf" srcId="{9C3F1970-5D99-415A-8ED4-5EA55A7EBECE}" destId="{D726F4F2-AE26-4EF3-869F-AFCA153CC7A3}" srcOrd="1" destOrd="0" presId="urn:microsoft.com/office/officeart/2005/8/layout/vProcess5"/>
    <dgm:cxn modelId="{9D94F1B3-FFA4-430A-B208-15DB0A335DBF}" type="presParOf" srcId="{9C3F1970-5D99-415A-8ED4-5EA55A7EBECE}" destId="{9021B26D-F3E2-476A-A673-A8287F23FDE7}" srcOrd="2" destOrd="0" presId="urn:microsoft.com/office/officeart/2005/8/layout/vProcess5"/>
    <dgm:cxn modelId="{5FA92ED7-F381-4F3D-8421-4130101DCA8F}" type="presParOf" srcId="{9C3F1970-5D99-415A-8ED4-5EA55A7EBECE}" destId="{311392E1-1286-45FD-B537-1479DC1F3892}" srcOrd="3" destOrd="0" presId="urn:microsoft.com/office/officeart/2005/8/layout/vProcess5"/>
    <dgm:cxn modelId="{71258390-4DC6-471D-8879-8D6DE11DC29E}" type="presParOf" srcId="{9C3F1970-5D99-415A-8ED4-5EA55A7EBECE}" destId="{8A78AAB5-DD94-4EED-9032-A831858DE319}" srcOrd="4" destOrd="0" presId="urn:microsoft.com/office/officeart/2005/8/layout/vProcess5"/>
    <dgm:cxn modelId="{B91CBD68-8AB3-437A-A81F-C919954F5926}" type="presParOf" srcId="{9C3F1970-5D99-415A-8ED4-5EA55A7EBECE}" destId="{4269780A-01B9-47DD-86D1-59046606BC99}" srcOrd="5" destOrd="0" presId="urn:microsoft.com/office/officeart/2005/8/layout/vProcess5"/>
    <dgm:cxn modelId="{0DF42687-9D48-46AD-BFDB-375772C4DAC4}" type="presParOf" srcId="{9C3F1970-5D99-415A-8ED4-5EA55A7EBECE}" destId="{DD848C37-3DBF-46E3-85CB-2231664B8AF9}" srcOrd="6" destOrd="0" presId="urn:microsoft.com/office/officeart/2005/8/layout/vProcess5"/>
    <dgm:cxn modelId="{3D553E00-1E99-4353-BF62-59C2B44AECA9}" type="presParOf" srcId="{9C3F1970-5D99-415A-8ED4-5EA55A7EBECE}" destId="{CB847034-4A5F-4D9B-A55C-868762484327}" srcOrd="7" destOrd="0" presId="urn:microsoft.com/office/officeart/2005/8/layout/vProcess5"/>
    <dgm:cxn modelId="{ED6BD634-1393-400D-A6DE-559A0194902D}" type="presParOf" srcId="{9C3F1970-5D99-415A-8ED4-5EA55A7EBECE}" destId="{9950D772-57E4-4432-99DC-3DF69DC8936F}" srcOrd="8" destOrd="0" presId="urn:microsoft.com/office/officeart/2005/8/layout/vProcess5"/>
    <dgm:cxn modelId="{94B3476F-ADCD-4FD5-8197-EB3CDFA8C6D9}" type="presParOf" srcId="{9C3F1970-5D99-415A-8ED4-5EA55A7EBECE}" destId="{141E26A1-0F5D-48E8-8E49-3A8479957F55}" srcOrd="9" destOrd="0" presId="urn:microsoft.com/office/officeart/2005/8/layout/vProcess5"/>
    <dgm:cxn modelId="{6B7EEF8F-543B-4499-942F-E8A296BCAE47}" type="presParOf" srcId="{9C3F1970-5D99-415A-8ED4-5EA55A7EBECE}" destId="{2F2F6F09-5F5E-41D7-8142-12AD9946E152}" srcOrd="10" destOrd="0" presId="urn:microsoft.com/office/officeart/2005/8/layout/vProcess5"/>
    <dgm:cxn modelId="{44AF1606-2C2E-4821-B01D-AC979939729D}" type="presParOf" srcId="{9C3F1970-5D99-415A-8ED4-5EA55A7EBECE}" destId="{3E7CF65C-80FF-44F6-98EA-46AE01DE4421}" srcOrd="11" destOrd="0" presId="urn:microsoft.com/office/officeart/2005/8/layout/vProcess5"/>
    <dgm:cxn modelId="{49A9EE21-7F9C-49D9-848B-9C898111B11D}" type="presParOf" srcId="{9C3F1970-5D99-415A-8ED4-5EA55A7EBECE}" destId="{02266956-9384-4155-B2F3-51657F28D8AC}" srcOrd="12" destOrd="0" presId="urn:microsoft.com/office/officeart/2005/8/layout/vProcess5"/>
    <dgm:cxn modelId="{97862D9C-9D5C-4B3E-A1BD-92D18C06EE13}" type="presParOf" srcId="{9C3F1970-5D99-415A-8ED4-5EA55A7EBECE}" destId="{9F6FE294-615E-48BD-AF1D-50A652B975AE}" srcOrd="13" destOrd="0" presId="urn:microsoft.com/office/officeart/2005/8/layout/vProcess5"/>
    <dgm:cxn modelId="{F3856050-7082-4CD9-9A91-97AC1561DCA1}" type="presParOf" srcId="{9C3F1970-5D99-415A-8ED4-5EA55A7EBECE}" destId="{B1C227D7-4C90-4F54-A03A-7EC501B1F20E}"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39B555-7C38-4069-868B-AD975A1839D4}" type="doc">
      <dgm:prSet loTypeId="urn:microsoft.com/office/officeart/2005/8/layout/hProcess11" loCatId="process" qsTypeId="urn:microsoft.com/office/officeart/2005/8/quickstyle/simple1" qsCatId="simple" csTypeId="urn:microsoft.com/office/officeart/2005/8/colors/colorful5" csCatId="colorful"/>
      <dgm:spPr/>
      <dgm:t>
        <a:bodyPr/>
        <a:lstStyle/>
        <a:p>
          <a:endParaRPr lang="en-US"/>
        </a:p>
      </dgm:t>
    </dgm:pt>
    <dgm:pt modelId="{2519CBE8-8BB0-4191-8E4A-6BC5D5BD256D}">
      <dgm:prSet/>
      <dgm:spPr/>
      <dgm:t>
        <a:bodyPr/>
        <a:lstStyle/>
        <a:p>
          <a:pPr rtl="0"/>
          <a:r>
            <a:rPr lang="lt-LT" smtClean="0"/>
            <a:t>UVS lemia </a:t>
          </a:r>
          <a:r>
            <a:rPr lang="en-US" smtClean="0"/>
            <a:t>DN</a:t>
          </a:r>
          <a:r>
            <a:rPr lang="lt-LT" smtClean="0"/>
            <a:t>R pažeidimus, todėl atpalaiduojamas natrio oksias, kuris skatina melanino gamybą,</a:t>
          </a:r>
          <a:endParaRPr lang="en-US"/>
        </a:p>
      </dgm:t>
    </dgm:pt>
    <dgm:pt modelId="{77271272-BFA2-4579-91F1-2B67D46A883E}" type="parTrans" cxnId="{1086FA1B-98B6-41A3-86F9-CD3B352D219F}">
      <dgm:prSet/>
      <dgm:spPr/>
      <dgm:t>
        <a:bodyPr/>
        <a:lstStyle/>
        <a:p>
          <a:endParaRPr lang="en-US"/>
        </a:p>
      </dgm:t>
    </dgm:pt>
    <dgm:pt modelId="{D30111D7-C45A-4F4A-AE14-BBBA26F6B428}" type="sibTrans" cxnId="{1086FA1B-98B6-41A3-86F9-CD3B352D219F}">
      <dgm:prSet/>
      <dgm:spPr/>
      <dgm:t>
        <a:bodyPr/>
        <a:lstStyle/>
        <a:p>
          <a:endParaRPr lang="en-US"/>
        </a:p>
      </dgm:t>
    </dgm:pt>
    <dgm:pt modelId="{C8A937B8-B9CD-4E0F-9192-FDD52D3FE82C}">
      <dgm:prSet/>
      <dgm:spPr/>
      <dgm:t>
        <a:bodyPr/>
        <a:lstStyle/>
        <a:p>
          <a:pPr rtl="0"/>
          <a:r>
            <a:rPr lang="lt-LT" smtClean="0"/>
            <a:t>Raginis sluoksnis tankėja, todėl paviršius tampa nelygus,</a:t>
          </a:r>
          <a:endParaRPr lang="en-US"/>
        </a:p>
      </dgm:t>
    </dgm:pt>
    <dgm:pt modelId="{D6A47BDC-DFED-46B3-A6F3-5F4CAEC15E97}" type="parTrans" cxnId="{AFE92557-556D-4ADD-8D2A-F3D60A720E28}">
      <dgm:prSet/>
      <dgm:spPr/>
      <dgm:t>
        <a:bodyPr/>
        <a:lstStyle/>
        <a:p>
          <a:endParaRPr lang="en-US"/>
        </a:p>
      </dgm:t>
    </dgm:pt>
    <dgm:pt modelId="{AE4D884E-B492-4288-8561-1362F3F4FC80}" type="sibTrans" cxnId="{AFE92557-556D-4ADD-8D2A-F3D60A720E28}">
      <dgm:prSet/>
      <dgm:spPr/>
      <dgm:t>
        <a:bodyPr/>
        <a:lstStyle/>
        <a:p>
          <a:endParaRPr lang="en-US"/>
        </a:p>
      </dgm:t>
    </dgm:pt>
    <dgm:pt modelId="{6489B032-42D2-4A41-A84E-3555DD308DB1}">
      <dgm:prSet/>
      <dgm:spPr/>
      <dgm:t>
        <a:bodyPr/>
        <a:lstStyle/>
        <a:p>
          <a:pPr rtl="0"/>
          <a:r>
            <a:rPr lang="lt-LT" smtClean="0"/>
            <a:t>Pažeidžiama kiekviena svarbi epidermio, dermos, kraujagyslių ir struktūrinių baltymų ląstelė.</a:t>
          </a:r>
          <a:r>
            <a:rPr lang="en-US" smtClean="0"/>
            <a:t>.</a:t>
          </a:r>
          <a:endParaRPr lang="en-US"/>
        </a:p>
      </dgm:t>
    </dgm:pt>
    <dgm:pt modelId="{9C300743-0389-4B13-AAE0-0B0EBBD43509}" type="parTrans" cxnId="{6EAAD55D-E18B-4127-8427-83E10E71E5CC}">
      <dgm:prSet/>
      <dgm:spPr/>
      <dgm:t>
        <a:bodyPr/>
        <a:lstStyle/>
        <a:p>
          <a:endParaRPr lang="en-US"/>
        </a:p>
      </dgm:t>
    </dgm:pt>
    <dgm:pt modelId="{DF6632EF-12D7-4AA3-AD2A-4738AF54D9F8}" type="sibTrans" cxnId="{6EAAD55D-E18B-4127-8427-83E10E71E5CC}">
      <dgm:prSet/>
      <dgm:spPr/>
      <dgm:t>
        <a:bodyPr/>
        <a:lstStyle/>
        <a:p>
          <a:endParaRPr lang="en-US"/>
        </a:p>
      </dgm:t>
    </dgm:pt>
    <dgm:pt modelId="{D2CDD3DE-0C72-449A-B75E-90C72C3F6A38}" type="pres">
      <dgm:prSet presAssocID="{4C39B555-7C38-4069-868B-AD975A1839D4}" presName="Name0" presStyleCnt="0">
        <dgm:presLayoutVars>
          <dgm:dir/>
          <dgm:resizeHandles val="exact"/>
        </dgm:presLayoutVars>
      </dgm:prSet>
      <dgm:spPr/>
      <dgm:t>
        <a:bodyPr/>
        <a:lstStyle/>
        <a:p>
          <a:endParaRPr lang="en-US"/>
        </a:p>
      </dgm:t>
    </dgm:pt>
    <dgm:pt modelId="{777ED1F9-1AF4-4A16-A15D-0393E571E937}" type="pres">
      <dgm:prSet presAssocID="{4C39B555-7C38-4069-868B-AD975A1839D4}" presName="arrow" presStyleLbl="bgShp" presStyleIdx="0" presStyleCnt="1"/>
      <dgm:spPr/>
    </dgm:pt>
    <dgm:pt modelId="{364513C7-18CD-44FF-BAD1-60328D7FCACB}" type="pres">
      <dgm:prSet presAssocID="{4C39B555-7C38-4069-868B-AD975A1839D4}" presName="points" presStyleCnt="0"/>
      <dgm:spPr/>
    </dgm:pt>
    <dgm:pt modelId="{D40C0E20-10D7-4199-8BD9-B76944FDBE75}" type="pres">
      <dgm:prSet presAssocID="{2519CBE8-8BB0-4191-8E4A-6BC5D5BD256D}" presName="compositeA" presStyleCnt="0"/>
      <dgm:spPr/>
    </dgm:pt>
    <dgm:pt modelId="{553E6F2E-8F08-44D6-BA07-9414A2128AE0}" type="pres">
      <dgm:prSet presAssocID="{2519CBE8-8BB0-4191-8E4A-6BC5D5BD256D}" presName="textA" presStyleLbl="revTx" presStyleIdx="0" presStyleCnt="3">
        <dgm:presLayoutVars>
          <dgm:bulletEnabled val="1"/>
        </dgm:presLayoutVars>
      </dgm:prSet>
      <dgm:spPr/>
      <dgm:t>
        <a:bodyPr/>
        <a:lstStyle/>
        <a:p>
          <a:endParaRPr lang="en-US"/>
        </a:p>
      </dgm:t>
    </dgm:pt>
    <dgm:pt modelId="{C2D7E54E-E6ED-4CC8-8B65-E2C81ACF1F21}" type="pres">
      <dgm:prSet presAssocID="{2519CBE8-8BB0-4191-8E4A-6BC5D5BD256D}" presName="circleA" presStyleLbl="node1" presStyleIdx="0" presStyleCnt="3"/>
      <dgm:spPr/>
    </dgm:pt>
    <dgm:pt modelId="{111D0CA1-0C30-4DBD-BB66-0822068743D8}" type="pres">
      <dgm:prSet presAssocID="{2519CBE8-8BB0-4191-8E4A-6BC5D5BD256D}" presName="spaceA" presStyleCnt="0"/>
      <dgm:spPr/>
    </dgm:pt>
    <dgm:pt modelId="{4846F69B-301E-49D3-9383-7151EDBF59E8}" type="pres">
      <dgm:prSet presAssocID="{D30111D7-C45A-4F4A-AE14-BBBA26F6B428}" presName="space" presStyleCnt="0"/>
      <dgm:spPr/>
    </dgm:pt>
    <dgm:pt modelId="{8FE4824C-691E-4EC8-AD55-D5336BDDB329}" type="pres">
      <dgm:prSet presAssocID="{C8A937B8-B9CD-4E0F-9192-FDD52D3FE82C}" presName="compositeB" presStyleCnt="0"/>
      <dgm:spPr/>
    </dgm:pt>
    <dgm:pt modelId="{2B9BBA15-B579-4593-B31B-D2C6AC5FD7AB}" type="pres">
      <dgm:prSet presAssocID="{C8A937B8-B9CD-4E0F-9192-FDD52D3FE82C}" presName="textB" presStyleLbl="revTx" presStyleIdx="1" presStyleCnt="3">
        <dgm:presLayoutVars>
          <dgm:bulletEnabled val="1"/>
        </dgm:presLayoutVars>
      </dgm:prSet>
      <dgm:spPr/>
      <dgm:t>
        <a:bodyPr/>
        <a:lstStyle/>
        <a:p>
          <a:endParaRPr lang="en-US"/>
        </a:p>
      </dgm:t>
    </dgm:pt>
    <dgm:pt modelId="{58348580-7886-4C72-9F1C-6255762B6A1C}" type="pres">
      <dgm:prSet presAssocID="{C8A937B8-B9CD-4E0F-9192-FDD52D3FE82C}" presName="circleB" presStyleLbl="node1" presStyleIdx="1" presStyleCnt="3"/>
      <dgm:spPr/>
    </dgm:pt>
    <dgm:pt modelId="{7365ACF0-5C71-4376-9110-C54DAA3EA2F7}" type="pres">
      <dgm:prSet presAssocID="{C8A937B8-B9CD-4E0F-9192-FDD52D3FE82C}" presName="spaceB" presStyleCnt="0"/>
      <dgm:spPr/>
    </dgm:pt>
    <dgm:pt modelId="{B8085FD4-48D6-4101-9191-01001AB1A550}" type="pres">
      <dgm:prSet presAssocID="{AE4D884E-B492-4288-8561-1362F3F4FC80}" presName="space" presStyleCnt="0"/>
      <dgm:spPr/>
    </dgm:pt>
    <dgm:pt modelId="{F3AB504A-201D-482A-AECC-A913429DB323}" type="pres">
      <dgm:prSet presAssocID="{6489B032-42D2-4A41-A84E-3555DD308DB1}" presName="compositeA" presStyleCnt="0"/>
      <dgm:spPr/>
    </dgm:pt>
    <dgm:pt modelId="{1AFBF723-5159-4005-9602-6923C8B4E369}" type="pres">
      <dgm:prSet presAssocID="{6489B032-42D2-4A41-A84E-3555DD308DB1}" presName="textA" presStyleLbl="revTx" presStyleIdx="2" presStyleCnt="3">
        <dgm:presLayoutVars>
          <dgm:bulletEnabled val="1"/>
        </dgm:presLayoutVars>
      </dgm:prSet>
      <dgm:spPr/>
      <dgm:t>
        <a:bodyPr/>
        <a:lstStyle/>
        <a:p>
          <a:endParaRPr lang="en-US"/>
        </a:p>
      </dgm:t>
    </dgm:pt>
    <dgm:pt modelId="{A678D121-8F67-4257-A3A5-6B6C2F481FBE}" type="pres">
      <dgm:prSet presAssocID="{6489B032-42D2-4A41-A84E-3555DD308DB1}" presName="circleA" presStyleLbl="node1" presStyleIdx="2" presStyleCnt="3"/>
      <dgm:spPr/>
    </dgm:pt>
    <dgm:pt modelId="{FDE0673F-48E0-4F6B-832D-AD8C54F50F85}" type="pres">
      <dgm:prSet presAssocID="{6489B032-42D2-4A41-A84E-3555DD308DB1}" presName="spaceA" presStyleCnt="0"/>
      <dgm:spPr/>
    </dgm:pt>
  </dgm:ptLst>
  <dgm:cxnLst>
    <dgm:cxn modelId="{AFE92557-556D-4ADD-8D2A-F3D60A720E28}" srcId="{4C39B555-7C38-4069-868B-AD975A1839D4}" destId="{C8A937B8-B9CD-4E0F-9192-FDD52D3FE82C}" srcOrd="1" destOrd="0" parTransId="{D6A47BDC-DFED-46B3-A6F3-5F4CAEC15E97}" sibTransId="{AE4D884E-B492-4288-8561-1362F3F4FC80}"/>
    <dgm:cxn modelId="{1086FA1B-98B6-41A3-86F9-CD3B352D219F}" srcId="{4C39B555-7C38-4069-868B-AD975A1839D4}" destId="{2519CBE8-8BB0-4191-8E4A-6BC5D5BD256D}" srcOrd="0" destOrd="0" parTransId="{77271272-BFA2-4579-91F1-2B67D46A883E}" sibTransId="{D30111D7-C45A-4F4A-AE14-BBBA26F6B428}"/>
    <dgm:cxn modelId="{6EAAD55D-E18B-4127-8427-83E10E71E5CC}" srcId="{4C39B555-7C38-4069-868B-AD975A1839D4}" destId="{6489B032-42D2-4A41-A84E-3555DD308DB1}" srcOrd="2" destOrd="0" parTransId="{9C300743-0389-4B13-AAE0-0B0EBBD43509}" sibTransId="{DF6632EF-12D7-4AA3-AD2A-4738AF54D9F8}"/>
    <dgm:cxn modelId="{269CCDCF-0521-4918-B130-39DBAD606A0B}" type="presOf" srcId="{2519CBE8-8BB0-4191-8E4A-6BC5D5BD256D}" destId="{553E6F2E-8F08-44D6-BA07-9414A2128AE0}" srcOrd="0" destOrd="0" presId="urn:microsoft.com/office/officeart/2005/8/layout/hProcess11"/>
    <dgm:cxn modelId="{8480AB3B-BBC2-42EE-A2DD-FE62B9886542}" type="presOf" srcId="{6489B032-42D2-4A41-A84E-3555DD308DB1}" destId="{1AFBF723-5159-4005-9602-6923C8B4E369}" srcOrd="0" destOrd="0" presId="urn:microsoft.com/office/officeart/2005/8/layout/hProcess11"/>
    <dgm:cxn modelId="{0D9EB98D-1127-4278-8371-0F9FB49536CB}" type="presOf" srcId="{C8A937B8-B9CD-4E0F-9192-FDD52D3FE82C}" destId="{2B9BBA15-B579-4593-B31B-D2C6AC5FD7AB}" srcOrd="0" destOrd="0" presId="urn:microsoft.com/office/officeart/2005/8/layout/hProcess11"/>
    <dgm:cxn modelId="{9ECE726C-80E1-4B1B-88BB-F9517004ED3B}" type="presOf" srcId="{4C39B555-7C38-4069-868B-AD975A1839D4}" destId="{D2CDD3DE-0C72-449A-B75E-90C72C3F6A38}" srcOrd="0" destOrd="0" presId="urn:microsoft.com/office/officeart/2005/8/layout/hProcess11"/>
    <dgm:cxn modelId="{0DFC6FED-781E-43D8-9390-1B023FF2D1C8}" type="presParOf" srcId="{D2CDD3DE-0C72-449A-B75E-90C72C3F6A38}" destId="{777ED1F9-1AF4-4A16-A15D-0393E571E937}" srcOrd="0" destOrd="0" presId="urn:microsoft.com/office/officeart/2005/8/layout/hProcess11"/>
    <dgm:cxn modelId="{FBB0CF88-017A-4177-8812-A0B1A11C257E}" type="presParOf" srcId="{D2CDD3DE-0C72-449A-B75E-90C72C3F6A38}" destId="{364513C7-18CD-44FF-BAD1-60328D7FCACB}" srcOrd="1" destOrd="0" presId="urn:microsoft.com/office/officeart/2005/8/layout/hProcess11"/>
    <dgm:cxn modelId="{D485E2AD-8895-4B58-804E-987DB6390E50}" type="presParOf" srcId="{364513C7-18CD-44FF-BAD1-60328D7FCACB}" destId="{D40C0E20-10D7-4199-8BD9-B76944FDBE75}" srcOrd="0" destOrd="0" presId="urn:microsoft.com/office/officeart/2005/8/layout/hProcess11"/>
    <dgm:cxn modelId="{A0C15C40-20B6-47D6-A1F8-160C76BB00B2}" type="presParOf" srcId="{D40C0E20-10D7-4199-8BD9-B76944FDBE75}" destId="{553E6F2E-8F08-44D6-BA07-9414A2128AE0}" srcOrd="0" destOrd="0" presId="urn:microsoft.com/office/officeart/2005/8/layout/hProcess11"/>
    <dgm:cxn modelId="{E9DDCE0E-04B7-4CC9-9A35-B4DB7B7E6824}" type="presParOf" srcId="{D40C0E20-10D7-4199-8BD9-B76944FDBE75}" destId="{C2D7E54E-E6ED-4CC8-8B65-E2C81ACF1F21}" srcOrd="1" destOrd="0" presId="urn:microsoft.com/office/officeart/2005/8/layout/hProcess11"/>
    <dgm:cxn modelId="{62B92D9F-BF4C-4AE2-9563-1CD5F36FFDD9}" type="presParOf" srcId="{D40C0E20-10D7-4199-8BD9-B76944FDBE75}" destId="{111D0CA1-0C30-4DBD-BB66-0822068743D8}" srcOrd="2" destOrd="0" presId="urn:microsoft.com/office/officeart/2005/8/layout/hProcess11"/>
    <dgm:cxn modelId="{ADB65573-EC34-4F40-9E27-0F21571C5977}" type="presParOf" srcId="{364513C7-18CD-44FF-BAD1-60328D7FCACB}" destId="{4846F69B-301E-49D3-9383-7151EDBF59E8}" srcOrd="1" destOrd="0" presId="urn:microsoft.com/office/officeart/2005/8/layout/hProcess11"/>
    <dgm:cxn modelId="{2B2B0713-BD9F-4B44-AC80-697924F06B04}" type="presParOf" srcId="{364513C7-18CD-44FF-BAD1-60328D7FCACB}" destId="{8FE4824C-691E-4EC8-AD55-D5336BDDB329}" srcOrd="2" destOrd="0" presId="urn:microsoft.com/office/officeart/2005/8/layout/hProcess11"/>
    <dgm:cxn modelId="{30FBB8F8-32BE-4528-8338-E64431629A65}" type="presParOf" srcId="{8FE4824C-691E-4EC8-AD55-D5336BDDB329}" destId="{2B9BBA15-B579-4593-B31B-D2C6AC5FD7AB}" srcOrd="0" destOrd="0" presId="urn:microsoft.com/office/officeart/2005/8/layout/hProcess11"/>
    <dgm:cxn modelId="{1ED86D9C-3F83-48FA-B2D8-BFBEAFCC4FA9}" type="presParOf" srcId="{8FE4824C-691E-4EC8-AD55-D5336BDDB329}" destId="{58348580-7886-4C72-9F1C-6255762B6A1C}" srcOrd="1" destOrd="0" presId="urn:microsoft.com/office/officeart/2005/8/layout/hProcess11"/>
    <dgm:cxn modelId="{217BED3F-E2BC-4CAD-AA04-3C21CC3B664D}" type="presParOf" srcId="{8FE4824C-691E-4EC8-AD55-D5336BDDB329}" destId="{7365ACF0-5C71-4376-9110-C54DAA3EA2F7}" srcOrd="2" destOrd="0" presId="urn:microsoft.com/office/officeart/2005/8/layout/hProcess11"/>
    <dgm:cxn modelId="{1B88C662-3C10-4C24-B495-B888A9AE290A}" type="presParOf" srcId="{364513C7-18CD-44FF-BAD1-60328D7FCACB}" destId="{B8085FD4-48D6-4101-9191-01001AB1A550}" srcOrd="3" destOrd="0" presId="urn:microsoft.com/office/officeart/2005/8/layout/hProcess11"/>
    <dgm:cxn modelId="{2F9A7E33-2E2C-42B1-9126-15CA17EC3DA5}" type="presParOf" srcId="{364513C7-18CD-44FF-BAD1-60328D7FCACB}" destId="{F3AB504A-201D-482A-AECC-A913429DB323}" srcOrd="4" destOrd="0" presId="urn:microsoft.com/office/officeart/2005/8/layout/hProcess11"/>
    <dgm:cxn modelId="{A7E29D3B-1207-4E06-86F9-B6F1B67EB897}" type="presParOf" srcId="{F3AB504A-201D-482A-AECC-A913429DB323}" destId="{1AFBF723-5159-4005-9602-6923C8B4E369}" srcOrd="0" destOrd="0" presId="urn:microsoft.com/office/officeart/2005/8/layout/hProcess11"/>
    <dgm:cxn modelId="{77B7888E-2DD7-49E2-A4C5-55F4089C3631}" type="presParOf" srcId="{F3AB504A-201D-482A-AECC-A913429DB323}" destId="{A678D121-8F67-4257-A3A5-6B6C2F481FBE}" srcOrd="1" destOrd="0" presId="urn:microsoft.com/office/officeart/2005/8/layout/hProcess11"/>
    <dgm:cxn modelId="{79B558EB-3AC2-4B79-8EDA-97BB47C761D0}" type="presParOf" srcId="{F3AB504A-201D-482A-AECC-A913429DB323}" destId="{FDE0673F-48E0-4F6B-832D-AD8C54F50F8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2A5ECED-FC3E-4B59-9F9C-E22A31CCE3B1}" type="doc">
      <dgm:prSet loTypeId="urn:microsoft.com/office/officeart/2005/8/layout/process1" loCatId="process" qsTypeId="urn:microsoft.com/office/officeart/2005/8/quickstyle/simple1" qsCatId="simple" csTypeId="urn:microsoft.com/office/officeart/2005/8/colors/colorful5" csCatId="colorful" phldr="1"/>
      <dgm:spPr/>
    </dgm:pt>
    <dgm:pt modelId="{D16A9431-B399-4FDE-A310-AE4F14FA9C7A}">
      <dgm:prSet phldrT="[Text]"/>
      <dgm:spPr/>
      <dgm:t>
        <a:bodyPr/>
        <a:lstStyle/>
        <a:p>
          <a:r>
            <a:rPr lang="lt-LT" dirty="0" smtClean="0"/>
            <a:t>Fotonas atsitrenkia į nepažeistą elektronų porą deguonies atomo išorinėje grandinėje</a:t>
          </a:r>
          <a:endParaRPr lang="en-US" dirty="0"/>
        </a:p>
      </dgm:t>
    </dgm:pt>
    <dgm:pt modelId="{7A48DA91-C5D8-4C69-8A72-BCC00F8747DA}" type="parTrans" cxnId="{E63A9EDE-6AA9-4F5D-A206-15C90E5485A2}">
      <dgm:prSet/>
      <dgm:spPr/>
      <dgm:t>
        <a:bodyPr/>
        <a:lstStyle/>
        <a:p>
          <a:endParaRPr lang="en-US"/>
        </a:p>
      </dgm:t>
    </dgm:pt>
    <dgm:pt modelId="{EC8158BC-7E66-4091-BEAD-C1083E4D140D}" type="sibTrans" cxnId="{E63A9EDE-6AA9-4F5D-A206-15C90E5485A2}">
      <dgm:prSet/>
      <dgm:spPr/>
      <dgm:t>
        <a:bodyPr/>
        <a:lstStyle/>
        <a:p>
          <a:endParaRPr lang="en-US"/>
        </a:p>
      </dgm:t>
    </dgm:pt>
    <dgm:pt modelId="{BEA4ECDD-6F45-4B69-A582-D658A9C3F26D}">
      <dgm:prSet phldrT="[Text]"/>
      <dgm:spPr/>
      <dgm:t>
        <a:bodyPr/>
        <a:lstStyle/>
        <a:p>
          <a:r>
            <a:rPr lang="lt-LT" dirty="0" smtClean="0"/>
            <a:t>Elektronas išmetamas iš grandinės</a:t>
          </a:r>
          <a:endParaRPr lang="en-US" dirty="0"/>
        </a:p>
      </dgm:t>
    </dgm:pt>
    <dgm:pt modelId="{9EDC8E22-9591-4897-9F76-27440C4639B6}" type="parTrans" cxnId="{76CA8DA6-C132-405F-806B-725808187F3C}">
      <dgm:prSet/>
      <dgm:spPr/>
      <dgm:t>
        <a:bodyPr/>
        <a:lstStyle/>
        <a:p>
          <a:endParaRPr lang="en-US"/>
        </a:p>
      </dgm:t>
    </dgm:pt>
    <dgm:pt modelId="{A9BCD090-034D-432E-9422-42FCC5F858D5}" type="sibTrans" cxnId="{76CA8DA6-C132-405F-806B-725808187F3C}">
      <dgm:prSet/>
      <dgm:spPr/>
      <dgm:t>
        <a:bodyPr/>
        <a:lstStyle/>
        <a:p>
          <a:endParaRPr lang="en-US"/>
        </a:p>
      </dgm:t>
    </dgm:pt>
    <dgm:pt modelId="{406E90D7-CFAE-4970-BDD2-E521A96EBB6A}">
      <dgm:prSet phldrT="[Text]"/>
      <dgm:spPr/>
      <dgm:t>
        <a:bodyPr/>
        <a:lstStyle/>
        <a:p>
          <a:r>
            <a:rPr lang="lt-LT" dirty="0" smtClean="0"/>
            <a:t>Molekulė tampa laisvuoju radikalu</a:t>
          </a:r>
          <a:endParaRPr lang="en-US" dirty="0"/>
        </a:p>
      </dgm:t>
    </dgm:pt>
    <dgm:pt modelId="{67292F33-DB06-4565-BA28-9393BE4406EC}" type="parTrans" cxnId="{CEBFDA4C-DB7C-404D-8A94-723B6D3420DF}">
      <dgm:prSet/>
      <dgm:spPr/>
      <dgm:t>
        <a:bodyPr/>
        <a:lstStyle/>
        <a:p>
          <a:endParaRPr lang="en-US"/>
        </a:p>
      </dgm:t>
    </dgm:pt>
    <dgm:pt modelId="{8E25698B-B001-4DF7-9726-5CACFE5F508C}" type="sibTrans" cxnId="{CEBFDA4C-DB7C-404D-8A94-723B6D3420DF}">
      <dgm:prSet/>
      <dgm:spPr/>
      <dgm:t>
        <a:bodyPr/>
        <a:lstStyle/>
        <a:p>
          <a:endParaRPr lang="en-US"/>
        </a:p>
      </dgm:t>
    </dgm:pt>
    <dgm:pt modelId="{88328D60-40FF-4957-9974-924E6D1A1941}" type="pres">
      <dgm:prSet presAssocID="{62A5ECED-FC3E-4B59-9F9C-E22A31CCE3B1}" presName="Name0" presStyleCnt="0">
        <dgm:presLayoutVars>
          <dgm:dir/>
          <dgm:resizeHandles val="exact"/>
        </dgm:presLayoutVars>
      </dgm:prSet>
      <dgm:spPr/>
    </dgm:pt>
    <dgm:pt modelId="{9580C824-DF0D-48E4-853D-BAF840DE5B87}" type="pres">
      <dgm:prSet presAssocID="{D16A9431-B399-4FDE-A310-AE4F14FA9C7A}" presName="node" presStyleLbl="node1" presStyleIdx="0" presStyleCnt="3">
        <dgm:presLayoutVars>
          <dgm:bulletEnabled val="1"/>
        </dgm:presLayoutVars>
      </dgm:prSet>
      <dgm:spPr/>
      <dgm:t>
        <a:bodyPr/>
        <a:lstStyle/>
        <a:p>
          <a:endParaRPr lang="en-US"/>
        </a:p>
      </dgm:t>
    </dgm:pt>
    <dgm:pt modelId="{DB058D48-F72C-4065-9304-66C1D88CFB7D}" type="pres">
      <dgm:prSet presAssocID="{EC8158BC-7E66-4091-BEAD-C1083E4D140D}" presName="sibTrans" presStyleLbl="sibTrans2D1" presStyleIdx="0" presStyleCnt="2"/>
      <dgm:spPr/>
      <dgm:t>
        <a:bodyPr/>
        <a:lstStyle/>
        <a:p>
          <a:endParaRPr lang="en-US"/>
        </a:p>
      </dgm:t>
    </dgm:pt>
    <dgm:pt modelId="{ADD0DEDA-CD41-4340-8B1D-971AA834CE4C}" type="pres">
      <dgm:prSet presAssocID="{EC8158BC-7E66-4091-BEAD-C1083E4D140D}" presName="connectorText" presStyleLbl="sibTrans2D1" presStyleIdx="0" presStyleCnt="2"/>
      <dgm:spPr/>
      <dgm:t>
        <a:bodyPr/>
        <a:lstStyle/>
        <a:p>
          <a:endParaRPr lang="en-US"/>
        </a:p>
      </dgm:t>
    </dgm:pt>
    <dgm:pt modelId="{A183553A-3C58-46FB-B5D1-6DE5A297AC96}" type="pres">
      <dgm:prSet presAssocID="{BEA4ECDD-6F45-4B69-A582-D658A9C3F26D}" presName="node" presStyleLbl="node1" presStyleIdx="1" presStyleCnt="3">
        <dgm:presLayoutVars>
          <dgm:bulletEnabled val="1"/>
        </dgm:presLayoutVars>
      </dgm:prSet>
      <dgm:spPr/>
      <dgm:t>
        <a:bodyPr/>
        <a:lstStyle/>
        <a:p>
          <a:endParaRPr lang="en-US"/>
        </a:p>
      </dgm:t>
    </dgm:pt>
    <dgm:pt modelId="{DD6C7CD5-8745-4036-8A41-FD618CDED65F}" type="pres">
      <dgm:prSet presAssocID="{A9BCD090-034D-432E-9422-42FCC5F858D5}" presName="sibTrans" presStyleLbl="sibTrans2D1" presStyleIdx="1" presStyleCnt="2"/>
      <dgm:spPr/>
      <dgm:t>
        <a:bodyPr/>
        <a:lstStyle/>
        <a:p>
          <a:endParaRPr lang="en-US"/>
        </a:p>
      </dgm:t>
    </dgm:pt>
    <dgm:pt modelId="{ADE1BBAF-B9FF-4A0F-A088-5F37AA5B9160}" type="pres">
      <dgm:prSet presAssocID="{A9BCD090-034D-432E-9422-42FCC5F858D5}" presName="connectorText" presStyleLbl="sibTrans2D1" presStyleIdx="1" presStyleCnt="2"/>
      <dgm:spPr/>
      <dgm:t>
        <a:bodyPr/>
        <a:lstStyle/>
        <a:p>
          <a:endParaRPr lang="en-US"/>
        </a:p>
      </dgm:t>
    </dgm:pt>
    <dgm:pt modelId="{47394CEF-A978-402E-9F4A-CE3229BD515A}" type="pres">
      <dgm:prSet presAssocID="{406E90D7-CFAE-4970-BDD2-E521A96EBB6A}" presName="node" presStyleLbl="node1" presStyleIdx="2" presStyleCnt="3">
        <dgm:presLayoutVars>
          <dgm:bulletEnabled val="1"/>
        </dgm:presLayoutVars>
      </dgm:prSet>
      <dgm:spPr/>
      <dgm:t>
        <a:bodyPr/>
        <a:lstStyle/>
        <a:p>
          <a:endParaRPr lang="en-US"/>
        </a:p>
      </dgm:t>
    </dgm:pt>
  </dgm:ptLst>
  <dgm:cxnLst>
    <dgm:cxn modelId="{E63A9EDE-6AA9-4F5D-A206-15C90E5485A2}" srcId="{62A5ECED-FC3E-4B59-9F9C-E22A31CCE3B1}" destId="{D16A9431-B399-4FDE-A310-AE4F14FA9C7A}" srcOrd="0" destOrd="0" parTransId="{7A48DA91-C5D8-4C69-8A72-BCC00F8747DA}" sibTransId="{EC8158BC-7E66-4091-BEAD-C1083E4D140D}"/>
    <dgm:cxn modelId="{EC032D2B-D9CB-4D70-BBAA-2F661889A41F}" type="presOf" srcId="{BEA4ECDD-6F45-4B69-A582-D658A9C3F26D}" destId="{A183553A-3C58-46FB-B5D1-6DE5A297AC96}" srcOrd="0" destOrd="0" presId="urn:microsoft.com/office/officeart/2005/8/layout/process1"/>
    <dgm:cxn modelId="{2894C94C-1B8E-4DCC-BC9F-6CE505C0504E}" type="presOf" srcId="{A9BCD090-034D-432E-9422-42FCC5F858D5}" destId="{DD6C7CD5-8745-4036-8A41-FD618CDED65F}" srcOrd="0" destOrd="0" presId="urn:microsoft.com/office/officeart/2005/8/layout/process1"/>
    <dgm:cxn modelId="{68938725-FA9A-4D3D-B23E-833E8D60B36E}" type="presOf" srcId="{A9BCD090-034D-432E-9422-42FCC5F858D5}" destId="{ADE1BBAF-B9FF-4A0F-A088-5F37AA5B9160}" srcOrd="1" destOrd="0" presId="urn:microsoft.com/office/officeart/2005/8/layout/process1"/>
    <dgm:cxn modelId="{74698725-D938-41B2-BA7F-C0368DB8945A}" type="presOf" srcId="{EC8158BC-7E66-4091-BEAD-C1083E4D140D}" destId="{ADD0DEDA-CD41-4340-8B1D-971AA834CE4C}" srcOrd="1" destOrd="0" presId="urn:microsoft.com/office/officeart/2005/8/layout/process1"/>
    <dgm:cxn modelId="{FF01B19A-D662-4C04-AF95-EF3E93D781CF}" type="presOf" srcId="{62A5ECED-FC3E-4B59-9F9C-E22A31CCE3B1}" destId="{88328D60-40FF-4957-9974-924E6D1A1941}" srcOrd="0" destOrd="0" presId="urn:microsoft.com/office/officeart/2005/8/layout/process1"/>
    <dgm:cxn modelId="{62B92367-E611-4351-BEAE-F063EFA50BAA}" type="presOf" srcId="{D16A9431-B399-4FDE-A310-AE4F14FA9C7A}" destId="{9580C824-DF0D-48E4-853D-BAF840DE5B87}" srcOrd="0" destOrd="0" presId="urn:microsoft.com/office/officeart/2005/8/layout/process1"/>
    <dgm:cxn modelId="{85F7CA8A-B4EF-4244-BB2F-C1E235938C5E}" type="presOf" srcId="{EC8158BC-7E66-4091-BEAD-C1083E4D140D}" destId="{DB058D48-F72C-4065-9304-66C1D88CFB7D}" srcOrd="0" destOrd="0" presId="urn:microsoft.com/office/officeart/2005/8/layout/process1"/>
    <dgm:cxn modelId="{5264A3AF-1A86-49AA-BC63-419FE64B7B42}" type="presOf" srcId="{406E90D7-CFAE-4970-BDD2-E521A96EBB6A}" destId="{47394CEF-A978-402E-9F4A-CE3229BD515A}" srcOrd="0" destOrd="0" presId="urn:microsoft.com/office/officeart/2005/8/layout/process1"/>
    <dgm:cxn modelId="{CEBFDA4C-DB7C-404D-8A94-723B6D3420DF}" srcId="{62A5ECED-FC3E-4B59-9F9C-E22A31CCE3B1}" destId="{406E90D7-CFAE-4970-BDD2-E521A96EBB6A}" srcOrd="2" destOrd="0" parTransId="{67292F33-DB06-4565-BA28-9393BE4406EC}" sibTransId="{8E25698B-B001-4DF7-9726-5CACFE5F508C}"/>
    <dgm:cxn modelId="{76CA8DA6-C132-405F-806B-725808187F3C}" srcId="{62A5ECED-FC3E-4B59-9F9C-E22A31CCE3B1}" destId="{BEA4ECDD-6F45-4B69-A582-D658A9C3F26D}" srcOrd="1" destOrd="0" parTransId="{9EDC8E22-9591-4897-9F76-27440C4639B6}" sibTransId="{A9BCD090-034D-432E-9422-42FCC5F858D5}"/>
    <dgm:cxn modelId="{A0A3F22C-84A6-484D-B1F2-4F8A021CB94A}" type="presParOf" srcId="{88328D60-40FF-4957-9974-924E6D1A1941}" destId="{9580C824-DF0D-48E4-853D-BAF840DE5B87}" srcOrd="0" destOrd="0" presId="urn:microsoft.com/office/officeart/2005/8/layout/process1"/>
    <dgm:cxn modelId="{6267DD2D-EAD2-4DC9-AF73-90DC3B6467FB}" type="presParOf" srcId="{88328D60-40FF-4957-9974-924E6D1A1941}" destId="{DB058D48-F72C-4065-9304-66C1D88CFB7D}" srcOrd="1" destOrd="0" presId="urn:microsoft.com/office/officeart/2005/8/layout/process1"/>
    <dgm:cxn modelId="{BB03E45E-6FAE-472F-B062-3B69EE077734}" type="presParOf" srcId="{DB058D48-F72C-4065-9304-66C1D88CFB7D}" destId="{ADD0DEDA-CD41-4340-8B1D-971AA834CE4C}" srcOrd="0" destOrd="0" presId="urn:microsoft.com/office/officeart/2005/8/layout/process1"/>
    <dgm:cxn modelId="{91583067-90CA-461F-ABC2-B9D2C69CCFAB}" type="presParOf" srcId="{88328D60-40FF-4957-9974-924E6D1A1941}" destId="{A183553A-3C58-46FB-B5D1-6DE5A297AC96}" srcOrd="2" destOrd="0" presId="urn:microsoft.com/office/officeart/2005/8/layout/process1"/>
    <dgm:cxn modelId="{A4D56961-CB16-4CBD-95B4-3D4BB5F57A8E}" type="presParOf" srcId="{88328D60-40FF-4957-9974-924E6D1A1941}" destId="{DD6C7CD5-8745-4036-8A41-FD618CDED65F}" srcOrd="3" destOrd="0" presId="urn:microsoft.com/office/officeart/2005/8/layout/process1"/>
    <dgm:cxn modelId="{A601F21B-6618-443D-B871-6EF71918C9DB}" type="presParOf" srcId="{DD6C7CD5-8745-4036-8A41-FD618CDED65F}" destId="{ADE1BBAF-B9FF-4A0F-A088-5F37AA5B9160}" srcOrd="0" destOrd="0" presId="urn:microsoft.com/office/officeart/2005/8/layout/process1"/>
    <dgm:cxn modelId="{15B307C6-FCEA-48E7-9B72-570C1A9BACF2}" type="presParOf" srcId="{88328D60-40FF-4957-9974-924E6D1A1941}" destId="{47394CEF-A978-402E-9F4A-CE3229BD515A}"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41DFF8C-5880-483F-B8A2-CE3AFC584AA0}"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US"/>
        </a:p>
      </dgm:t>
    </dgm:pt>
    <dgm:pt modelId="{0E36EF8A-196D-461C-81D5-9C367E6C8D8A}">
      <dgm:prSet phldrT="[Text]"/>
      <dgm:spPr/>
      <dgm:t>
        <a:bodyPr/>
        <a:lstStyle/>
        <a:p>
          <a:r>
            <a:rPr lang="lt-LT" dirty="0" smtClean="0"/>
            <a:t>Pagrindiniai faktoriai</a:t>
          </a:r>
          <a:endParaRPr lang="en-US" dirty="0"/>
        </a:p>
      </dgm:t>
    </dgm:pt>
    <dgm:pt modelId="{5F3636BA-BCE6-483C-8C37-12B608B8F2A2}" type="parTrans" cxnId="{98B61FDD-5F3B-436A-9436-49D21C2879C1}">
      <dgm:prSet/>
      <dgm:spPr/>
      <dgm:t>
        <a:bodyPr/>
        <a:lstStyle/>
        <a:p>
          <a:endParaRPr lang="en-US"/>
        </a:p>
      </dgm:t>
    </dgm:pt>
    <dgm:pt modelId="{90BB1584-97AF-429D-B148-10144AFB420A}" type="sibTrans" cxnId="{98B61FDD-5F3B-436A-9436-49D21C2879C1}">
      <dgm:prSet/>
      <dgm:spPr/>
      <dgm:t>
        <a:bodyPr/>
        <a:lstStyle/>
        <a:p>
          <a:endParaRPr lang="en-US"/>
        </a:p>
      </dgm:t>
    </dgm:pt>
    <dgm:pt modelId="{E7528840-EA75-484C-88A1-911B9831336A}">
      <dgm:prSet phldrT="[Text]"/>
      <dgm:spPr/>
      <dgm:t>
        <a:bodyPr anchor="ctr"/>
        <a:lstStyle/>
        <a:p>
          <a:r>
            <a:rPr lang="lt-LT" dirty="0" smtClean="0"/>
            <a:t>Metaboliniai ir kvėpavimo procesai</a:t>
          </a:r>
          <a:endParaRPr lang="en-US" dirty="0"/>
        </a:p>
      </dgm:t>
    </dgm:pt>
    <dgm:pt modelId="{AAA25E2E-DCAB-4DBE-BEAD-BA1F0049C4AE}" type="parTrans" cxnId="{BE1E9BD6-C1D8-40F4-A323-84603AD03587}">
      <dgm:prSet/>
      <dgm:spPr/>
      <dgm:t>
        <a:bodyPr/>
        <a:lstStyle/>
        <a:p>
          <a:endParaRPr lang="en-US"/>
        </a:p>
      </dgm:t>
    </dgm:pt>
    <dgm:pt modelId="{AEE0561A-8605-4849-BE7A-E9222BF017D4}" type="sibTrans" cxnId="{BE1E9BD6-C1D8-40F4-A323-84603AD03587}">
      <dgm:prSet/>
      <dgm:spPr/>
      <dgm:t>
        <a:bodyPr/>
        <a:lstStyle/>
        <a:p>
          <a:endParaRPr lang="en-US"/>
        </a:p>
      </dgm:t>
    </dgm:pt>
    <dgm:pt modelId="{B79BAC21-C544-476A-B8E1-48A9F8599881}">
      <dgm:prSet phldrT="[Text]"/>
      <dgm:spPr/>
      <dgm:t>
        <a:bodyPr anchor="ctr"/>
        <a:lstStyle/>
        <a:p>
          <a:r>
            <a:rPr lang="lt-LT" dirty="0" smtClean="0"/>
            <a:t>UVS</a:t>
          </a:r>
          <a:endParaRPr lang="en-US" dirty="0"/>
        </a:p>
      </dgm:t>
    </dgm:pt>
    <dgm:pt modelId="{563482AF-AA0A-449F-ACE8-E4E692A9D084}" type="parTrans" cxnId="{4997C90F-DF19-4D59-A36D-57012EDF535C}">
      <dgm:prSet/>
      <dgm:spPr/>
      <dgm:t>
        <a:bodyPr/>
        <a:lstStyle/>
        <a:p>
          <a:endParaRPr lang="en-US"/>
        </a:p>
      </dgm:t>
    </dgm:pt>
    <dgm:pt modelId="{C367D732-87F2-4A38-9D26-6036A26BF81F}" type="sibTrans" cxnId="{4997C90F-DF19-4D59-A36D-57012EDF535C}">
      <dgm:prSet/>
      <dgm:spPr/>
      <dgm:t>
        <a:bodyPr/>
        <a:lstStyle/>
        <a:p>
          <a:endParaRPr lang="en-US"/>
        </a:p>
      </dgm:t>
    </dgm:pt>
    <dgm:pt modelId="{8556A043-9F45-45B8-82B7-100854726471}">
      <dgm:prSet phldrT="[Text]"/>
      <dgm:spPr/>
      <dgm:t>
        <a:bodyPr anchor="t"/>
        <a:lstStyle/>
        <a:p>
          <a:r>
            <a:rPr lang="lt-LT" dirty="0" smtClean="0"/>
            <a:t>MO ant odos paviršiaus</a:t>
          </a:r>
          <a:endParaRPr lang="en-US" dirty="0"/>
        </a:p>
      </dgm:t>
    </dgm:pt>
    <dgm:pt modelId="{426EFF30-01E1-4030-808B-7665FFC5D090}" type="parTrans" cxnId="{4212C233-0A19-4A07-A08A-38038E6B9A5F}">
      <dgm:prSet/>
      <dgm:spPr/>
      <dgm:t>
        <a:bodyPr/>
        <a:lstStyle/>
        <a:p>
          <a:endParaRPr lang="en-US"/>
        </a:p>
      </dgm:t>
    </dgm:pt>
    <dgm:pt modelId="{327A21FF-D40D-41DA-A47D-19EB192B83BF}" type="sibTrans" cxnId="{4212C233-0A19-4A07-A08A-38038E6B9A5F}">
      <dgm:prSet/>
      <dgm:spPr/>
      <dgm:t>
        <a:bodyPr/>
        <a:lstStyle/>
        <a:p>
          <a:endParaRPr lang="en-US"/>
        </a:p>
      </dgm:t>
    </dgm:pt>
    <dgm:pt modelId="{0AE9D9BD-E7B6-4852-ADB1-CC0A5D24A767}">
      <dgm:prSet phldrT="[Text]"/>
      <dgm:spPr/>
      <dgm:t>
        <a:bodyPr anchor="t"/>
        <a:lstStyle/>
        <a:p>
          <a:r>
            <a:rPr lang="lt-LT" dirty="0" smtClean="0"/>
            <a:t>Teršalai - poliutantai</a:t>
          </a:r>
          <a:endParaRPr lang="en-US" dirty="0"/>
        </a:p>
      </dgm:t>
    </dgm:pt>
    <dgm:pt modelId="{77BC92F6-B91B-4E03-845B-C9168F9F0FEC}" type="parTrans" cxnId="{70A38B7A-F99E-47E9-8991-E522FA97B4F6}">
      <dgm:prSet/>
      <dgm:spPr/>
      <dgm:t>
        <a:bodyPr/>
        <a:lstStyle/>
        <a:p>
          <a:endParaRPr lang="en-US"/>
        </a:p>
      </dgm:t>
    </dgm:pt>
    <dgm:pt modelId="{3344FE8E-10AC-4FFD-BB87-75FC74BA559D}" type="sibTrans" cxnId="{70A38B7A-F99E-47E9-8991-E522FA97B4F6}">
      <dgm:prSet/>
      <dgm:spPr/>
      <dgm:t>
        <a:bodyPr/>
        <a:lstStyle/>
        <a:p>
          <a:endParaRPr lang="en-US"/>
        </a:p>
      </dgm:t>
    </dgm:pt>
    <dgm:pt modelId="{9CF3739C-67B0-47DD-8EAC-C16B292157DD}" type="pres">
      <dgm:prSet presAssocID="{741DFF8C-5880-483F-B8A2-CE3AFC584AA0}" presName="diagram" presStyleCnt="0">
        <dgm:presLayoutVars>
          <dgm:chMax val="1"/>
          <dgm:dir/>
          <dgm:animLvl val="ctr"/>
          <dgm:resizeHandles val="exact"/>
        </dgm:presLayoutVars>
      </dgm:prSet>
      <dgm:spPr/>
      <dgm:t>
        <a:bodyPr/>
        <a:lstStyle/>
        <a:p>
          <a:endParaRPr lang="en-US"/>
        </a:p>
      </dgm:t>
    </dgm:pt>
    <dgm:pt modelId="{A11DC41B-E7F0-447E-85ED-5977DCB58856}" type="pres">
      <dgm:prSet presAssocID="{741DFF8C-5880-483F-B8A2-CE3AFC584AA0}" presName="matrix" presStyleCnt="0"/>
      <dgm:spPr/>
    </dgm:pt>
    <dgm:pt modelId="{4DFE9A48-0CA6-4C97-B693-D0F4C5D29B26}" type="pres">
      <dgm:prSet presAssocID="{741DFF8C-5880-483F-B8A2-CE3AFC584AA0}" presName="tile1" presStyleLbl="node1" presStyleIdx="0" presStyleCnt="4" custLinFactNeighborX="0"/>
      <dgm:spPr/>
      <dgm:t>
        <a:bodyPr/>
        <a:lstStyle/>
        <a:p>
          <a:endParaRPr lang="en-US"/>
        </a:p>
      </dgm:t>
    </dgm:pt>
    <dgm:pt modelId="{4DA8A85C-16D3-4A22-8AEC-D73CCE79F2CD}" type="pres">
      <dgm:prSet presAssocID="{741DFF8C-5880-483F-B8A2-CE3AFC584AA0}" presName="tile1text" presStyleLbl="node1" presStyleIdx="0" presStyleCnt="4">
        <dgm:presLayoutVars>
          <dgm:chMax val="0"/>
          <dgm:chPref val="0"/>
          <dgm:bulletEnabled val="1"/>
        </dgm:presLayoutVars>
      </dgm:prSet>
      <dgm:spPr/>
      <dgm:t>
        <a:bodyPr/>
        <a:lstStyle/>
        <a:p>
          <a:endParaRPr lang="en-US"/>
        </a:p>
      </dgm:t>
    </dgm:pt>
    <dgm:pt modelId="{ED68B55D-CE9D-47CB-BFC9-73FC53F414F2}" type="pres">
      <dgm:prSet presAssocID="{741DFF8C-5880-483F-B8A2-CE3AFC584AA0}" presName="tile2" presStyleLbl="node1" presStyleIdx="1" presStyleCnt="4"/>
      <dgm:spPr/>
      <dgm:t>
        <a:bodyPr/>
        <a:lstStyle/>
        <a:p>
          <a:endParaRPr lang="en-US"/>
        </a:p>
      </dgm:t>
    </dgm:pt>
    <dgm:pt modelId="{C27F5B9A-0C72-4FBD-981B-E999AD2D6F72}" type="pres">
      <dgm:prSet presAssocID="{741DFF8C-5880-483F-B8A2-CE3AFC584AA0}" presName="tile2text" presStyleLbl="node1" presStyleIdx="1" presStyleCnt="4">
        <dgm:presLayoutVars>
          <dgm:chMax val="0"/>
          <dgm:chPref val="0"/>
          <dgm:bulletEnabled val="1"/>
        </dgm:presLayoutVars>
      </dgm:prSet>
      <dgm:spPr/>
      <dgm:t>
        <a:bodyPr/>
        <a:lstStyle/>
        <a:p>
          <a:endParaRPr lang="en-US"/>
        </a:p>
      </dgm:t>
    </dgm:pt>
    <dgm:pt modelId="{FCB5A072-DB16-4222-937C-1842FA7E5750}" type="pres">
      <dgm:prSet presAssocID="{741DFF8C-5880-483F-B8A2-CE3AFC584AA0}" presName="tile3" presStyleLbl="node1" presStyleIdx="2" presStyleCnt="4"/>
      <dgm:spPr/>
      <dgm:t>
        <a:bodyPr/>
        <a:lstStyle/>
        <a:p>
          <a:endParaRPr lang="en-US"/>
        </a:p>
      </dgm:t>
    </dgm:pt>
    <dgm:pt modelId="{F1F0FC5A-3FAF-4E9F-9585-BFE23383A7D7}" type="pres">
      <dgm:prSet presAssocID="{741DFF8C-5880-483F-B8A2-CE3AFC584AA0}" presName="tile3text" presStyleLbl="node1" presStyleIdx="2" presStyleCnt="4">
        <dgm:presLayoutVars>
          <dgm:chMax val="0"/>
          <dgm:chPref val="0"/>
          <dgm:bulletEnabled val="1"/>
        </dgm:presLayoutVars>
      </dgm:prSet>
      <dgm:spPr/>
      <dgm:t>
        <a:bodyPr/>
        <a:lstStyle/>
        <a:p>
          <a:endParaRPr lang="en-US"/>
        </a:p>
      </dgm:t>
    </dgm:pt>
    <dgm:pt modelId="{C1DC6235-36FD-4CFF-877B-5AFF69B40387}" type="pres">
      <dgm:prSet presAssocID="{741DFF8C-5880-483F-B8A2-CE3AFC584AA0}" presName="tile4" presStyleLbl="node1" presStyleIdx="3" presStyleCnt="4" custLinFactNeighborY="0"/>
      <dgm:spPr/>
      <dgm:t>
        <a:bodyPr/>
        <a:lstStyle/>
        <a:p>
          <a:endParaRPr lang="en-US"/>
        </a:p>
      </dgm:t>
    </dgm:pt>
    <dgm:pt modelId="{8B964CF8-795C-4CC2-93F4-8BA95848385A}" type="pres">
      <dgm:prSet presAssocID="{741DFF8C-5880-483F-B8A2-CE3AFC584AA0}" presName="tile4text" presStyleLbl="node1" presStyleIdx="3" presStyleCnt="4">
        <dgm:presLayoutVars>
          <dgm:chMax val="0"/>
          <dgm:chPref val="0"/>
          <dgm:bulletEnabled val="1"/>
        </dgm:presLayoutVars>
      </dgm:prSet>
      <dgm:spPr/>
      <dgm:t>
        <a:bodyPr/>
        <a:lstStyle/>
        <a:p>
          <a:endParaRPr lang="en-US"/>
        </a:p>
      </dgm:t>
    </dgm:pt>
    <dgm:pt modelId="{9F0E9111-EBCD-4B6F-83A2-9FE582648F86}" type="pres">
      <dgm:prSet presAssocID="{741DFF8C-5880-483F-B8A2-CE3AFC584AA0}" presName="centerTile" presStyleLbl="fgShp" presStyleIdx="0" presStyleCnt="1">
        <dgm:presLayoutVars>
          <dgm:chMax val="0"/>
          <dgm:chPref val="0"/>
        </dgm:presLayoutVars>
      </dgm:prSet>
      <dgm:spPr/>
      <dgm:t>
        <a:bodyPr/>
        <a:lstStyle/>
        <a:p>
          <a:endParaRPr lang="en-US"/>
        </a:p>
      </dgm:t>
    </dgm:pt>
  </dgm:ptLst>
  <dgm:cxnLst>
    <dgm:cxn modelId="{A2DCDA03-C236-4576-ACDA-07BAB71F835A}" type="presOf" srcId="{E7528840-EA75-484C-88A1-911B9831336A}" destId="{4DFE9A48-0CA6-4C97-B693-D0F4C5D29B26}" srcOrd="0" destOrd="0" presId="urn:microsoft.com/office/officeart/2005/8/layout/matrix1"/>
    <dgm:cxn modelId="{12052FA3-70AA-47AC-99DD-F9602316FE42}" type="presOf" srcId="{741DFF8C-5880-483F-B8A2-CE3AFC584AA0}" destId="{9CF3739C-67B0-47DD-8EAC-C16B292157DD}" srcOrd="0" destOrd="0" presId="urn:microsoft.com/office/officeart/2005/8/layout/matrix1"/>
    <dgm:cxn modelId="{BE1E9BD6-C1D8-40F4-A323-84603AD03587}" srcId="{0E36EF8A-196D-461C-81D5-9C367E6C8D8A}" destId="{E7528840-EA75-484C-88A1-911B9831336A}" srcOrd="0" destOrd="0" parTransId="{AAA25E2E-DCAB-4DBE-BEAD-BA1F0049C4AE}" sibTransId="{AEE0561A-8605-4849-BE7A-E9222BF017D4}"/>
    <dgm:cxn modelId="{77E460CF-0512-4ADF-AFBF-B02485557737}" type="presOf" srcId="{0AE9D9BD-E7B6-4852-ADB1-CC0A5D24A767}" destId="{8B964CF8-795C-4CC2-93F4-8BA95848385A}" srcOrd="1" destOrd="0" presId="urn:microsoft.com/office/officeart/2005/8/layout/matrix1"/>
    <dgm:cxn modelId="{70A38B7A-F99E-47E9-8991-E522FA97B4F6}" srcId="{0E36EF8A-196D-461C-81D5-9C367E6C8D8A}" destId="{0AE9D9BD-E7B6-4852-ADB1-CC0A5D24A767}" srcOrd="3" destOrd="0" parTransId="{77BC92F6-B91B-4E03-845B-C9168F9F0FEC}" sibTransId="{3344FE8E-10AC-4FFD-BB87-75FC74BA559D}"/>
    <dgm:cxn modelId="{7158D78A-750E-44D9-B677-16BB044FFE06}" type="presOf" srcId="{E7528840-EA75-484C-88A1-911B9831336A}" destId="{4DA8A85C-16D3-4A22-8AEC-D73CCE79F2CD}" srcOrd="1" destOrd="0" presId="urn:microsoft.com/office/officeart/2005/8/layout/matrix1"/>
    <dgm:cxn modelId="{98B61FDD-5F3B-436A-9436-49D21C2879C1}" srcId="{741DFF8C-5880-483F-B8A2-CE3AFC584AA0}" destId="{0E36EF8A-196D-461C-81D5-9C367E6C8D8A}" srcOrd="0" destOrd="0" parTransId="{5F3636BA-BCE6-483C-8C37-12B608B8F2A2}" sibTransId="{90BB1584-97AF-429D-B148-10144AFB420A}"/>
    <dgm:cxn modelId="{A980AEFF-854D-4916-8624-F707A1418263}" type="presOf" srcId="{B79BAC21-C544-476A-B8E1-48A9F8599881}" destId="{ED68B55D-CE9D-47CB-BFC9-73FC53F414F2}" srcOrd="0" destOrd="0" presId="urn:microsoft.com/office/officeart/2005/8/layout/matrix1"/>
    <dgm:cxn modelId="{FEF79D42-7CF5-46AE-8001-81AB9ADCD883}" type="presOf" srcId="{0AE9D9BD-E7B6-4852-ADB1-CC0A5D24A767}" destId="{C1DC6235-36FD-4CFF-877B-5AFF69B40387}" srcOrd="0" destOrd="0" presId="urn:microsoft.com/office/officeart/2005/8/layout/matrix1"/>
    <dgm:cxn modelId="{F71AFA54-65FE-41C1-BC47-6287CE7C96D3}" type="presOf" srcId="{B79BAC21-C544-476A-B8E1-48A9F8599881}" destId="{C27F5B9A-0C72-4FBD-981B-E999AD2D6F72}" srcOrd="1" destOrd="0" presId="urn:microsoft.com/office/officeart/2005/8/layout/matrix1"/>
    <dgm:cxn modelId="{3B6D6095-1538-4A9C-B539-DEB63A431C4F}" type="presOf" srcId="{0E36EF8A-196D-461C-81D5-9C367E6C8D8A}" destId="{9F0E9111-EBCD-4B6F-83A2-9FE582648F86}" srcOrd="0" destOrd="0" presId="urn:microsoft.com/office/officeart/2005/8/layout/matrix1"/>
    <dgm:cxn modelId="{4212C233-0A19-4A07-A08A-38038E6B9A5F}" srcId="{0E36EF8A-196D-461C-81D5-9C367E6C8D8A}" destId="{8556A043-9F45-45B8-82B7-100854726471}" srcOrd="2" destOrd="0" parTransId="{426EFF30-01E1-4030-808B-7665FFC5D090}" sibTransId="{327A21FF-D40D-41DA-A47D-19EB192B83BF}"/>
    <dgm:cxn modelId="{4997C90F-DF19-4D59-A36D-57012EDF535C}" srcId="{0E36EF8A-196D-461C-81D5-9C367E6C8D8A}" destId="{B79BAC21-C544-476A-B8E1-48A9F8599881}" srcOrd="1" destOrd="0" parTransId="{563482AF-AA0A-449F-ACE8-E4E692A9D084}" sibTransId="{C367D732-87F2-4A38-9D26-6036A26BF81F}"/>
    <dgm:cxn modelId="{FFB04675-35DF-4F8F-A7EE-CCB9896D49C1}" type="presOf" srcId="{8556A043-9F45-45B8-82B7-100854726471}" destId="{F1F0FC5A-3FAF-4E9F-9585-BFE23383A7D7}" srcOrd="1" destOrd="0" presId="urn:microsoft.com/office/officeart/2005/8/layout/matrix1"/>
    <dgm:cxn modelId="{ACE2D08F-4790-4AEF-8B79-68C621B38644}" type="presOf" srcId="{8556A043-9F45-45B8-82B7-100854726471}" destId="{FCB5A072-DB16-4222-937C-1842FA7E5750}" srcOrd="0" destOrd="0" presId="urn:microsoft.com/office/officeart/2005/8/layout/matrix1"/>
    <dgm:cxn modelId="{15438B0B-AB33-49F4-95FE-B26B49E315F7}" type="presParOf" srcId="{9CF3739C-67B0-47DD-8EAC-C16B292157DD}" destId="{A11DC41B-E7F0-447E-85ED-5977DCB58856}" srcOrd="0" destOrd="0" presId="urn:microsoft.com/office/officeart/2005/8/layout/matrix1"/>
    <dgm:cxn modelId="{3A20F34D-586E-4289-B5F2-DED17B8689F0}" type="presParOf" srcId="{A11DC41B-E7F0-447E-85ED-5977DCB58856}" destId="{4DFE9A48-0CA6-4C97-B693-D0F4C5D29B26}" srcOrd="0" destOrd="0" presId="urn:microsoft.com/office/officeart/2005/8/layout/matrix1"/>
    <dgm:cxn modelId="{44AB0469-615A-4328-9679-4C398495F5F6}" type="presParOf" srcId="{A11DC41B-E7F0-447E-85ED-5977DCB58856}" destId="{4DA8A85C-16D3-4A22-8AEC-D73CCE79F2CD}" srcOrd="1" destOrd="0" presId="urn:microsoft.com/office/officeart/2005/8/layout/matrix1"/>
    <dgm:cxn modelId="{35145938-5560-4A22-A1E9-C2685DF179F8}" type="presParOf" srcId="{A11DC41B-E7F0-447E-85ED-5977DCB58856}" destId="{ED68B55D-CE9D-47CB-BFC9-73FC53F414F2}" srcOrd="2" destOrd="0" presId="urn:microsoft.com/office/officeart/2005/8/layout/matrix1"/>
    <dgm:cxn modelId="{C4CD9319-B203-4077-84E8-BF3A6991C6CC}" type="presParOf" srcId="{A11DC41B-E7F0-447E-85ED-5977DCB58856}" destId="{C27F5B9A-0C72-4FBD-981B-E999AD2D6F72}" srcOrd="3" destOrd="0" presId="urn:microsoft.com/office/officeart/2005/8/layout/matrix1"/>
    <dgm:cxn modelId="{80037C5E-F6BB-4496-9541-1D268F5993EB}" type="presParOf" srcId="{A11DC41B-E7F0-447E-85ED-5977DCB58856}" destId="{FCB5A072-DB16-4222-937C-1842FA7E5750}" srcOrd="4" destOrd="0" presId="urn:microsoft.com/office/officeart/2005/8/layout/matrix1"/>
    <dgm:cxn modelId="{70A9401A-7AC5-48B1-AE6F-2414436BAAB5}" type="presParOf" srcId="{A11DC41B-E7F0-447E-85ED-5977DCB58856}" destId="{F1F0FC5A-3FAF-4E9F-9585-BFE23383A7D7}" srcOrd="5" destOrd="0" presId="urn:microsoft.com/office/officeart/2005/8/layout/matrix1"/>
    <dgm:cxn modelId="{5EBE71BA-6072-4026-B588-E2A21E4E4961}" type="presParOf" srcId="{A11DC41B-E7F0-447E-85ED-5977DCB58856}" destId="{C1DC6235-36FD-4CFF-877B-5AFF69B40387}" srcOrd="6" destOrd="0" presId="urn:microsoft.com/office/officeart/2005/8/layout/matrix1"/>
    <dgm:cxn modelId="{221831D2-DCAC-439F-92A5-40F2882A1219}" type="presParOf" srcId="{A11DC41B-E7F0-447E-85ED-5977DCB58856}" destId="{8B964CF8-795C-4CC2-93F4-8BA95848385A}" srcOrd="7" destOrd="0" presId="urn:microsoft.com/office/officeart/2005/8/layout/matrix1"/>
    <dgm:cxn modelId="{6BECEF25-8E64-4C85-99ED-6C2AABB8FB60}" type="presParOf" srcId="{9CF3739C-67B0-47DD-8EAC-C16B292157DD}" destId="{9F0E9111-EBCD-4B6F-83A2-9FE582648F8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06E68A4-A9A6-4F78-AC5F-582B2B01BC69}"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A57C6EE3-A7CE-4FAC-AEEA-9326FC13F3D7}">
      <dgm:prSet/>
      <dgm:spPr/>
      <dgm:t>
        <a:bodyPr/>
        <a:lstStyle/>
        <a:p>
          <a:pPr rtl="0"/>
          <a:r>
            <a:rPr lang="lt-LT" dirty="0" smtClean="0"/>
            <a:t>Pažeidus regeneracijos mechanizmus:</a:t>
          </a:r>
          <a:endParaRPr lang="en-US" dirty="0"/>
        </a:p>
      </dgm:t>
    </dgm:pt>
    <dgm:pt modelId="{C3DE09DF-A808-487E-A587-B52ED4743AFF}" type="parTrans" cxnId="{25C55FDD-C035-4E89-962C-A826296A6C91}">
      <dgm:prSet/>
      <dgm:spPr/>
      <dgm:t>
        <a:bodyPr/>
        <a:lstStyle/>
        <a:p>
          <a:endParaRPr lang="en-US"/>
        </a:p>
      </dgm:t>
    </dgm:pt>
    <dgm:pt modelId="{611CDD0F-7D21-4C92-87E2-F4A05BCE834B}" type="sibTrans" cxnId="{25C55FDD-C035-4E89-962C-A826296A6C91}">
      <dgm:prSet/>
      <dgm:spPr/>
      <dgm:t>
        <a:bodyPr/>
        <a:lstStyle/>
        <a:p>
          <a:endParaRPr lang="en-US"/>
        </a:p>
      </dgm:t>
    </dgm:pt>
    <dgm:pt modelId="{C60A3310-E65A-4A72-B2E1-DF36506D8F03}">
      <dgm:prSet/>
      <dgm:spPr/>
      <dgm:t>
        <a:bodyPr/>
        <a:lstStyle/>
        <a:p>
          <a:pPr rtl="0"/>
          <a:r>
            <a:rPr lang="lt-LT" dirty="0" smtClean="0"/>
            <a:t>Odos gyvuose ląstelėse kaupiasi pažeidimai – atsiranda senėjimo požymiai,</a:t>
          </a:r>
          <a:endParaRPr lang="en-US" dirty="0"/>
        </a:p>
      </dgm:t>
    </dgm:pt>
    <dgm:pt modelId="{9DD1F31A-C973-4E5F-909B-AA6D4F41B2B4}" type="parTrans" cxnId="{C77D15AD-25D2-4D1F-9B16-7A10A3F3CD55}">
      <dgm:prSet/>
      <dgm:spPr/>
      <dgm:t>
        <a:bodyPr/>
        <a:lstStyle/>
        <a:p>
          <a:endParaRPr lang="en-US"/>
        </a:p>
      </dgm:t>
    </dgm:pt>
    <dgm:pt modelId="{C2B8A87A-35DF-4DB5-9276-6ACFE1258FA7}" type="sibTrans" cxnId="{C77D15AD-25D2-4D1F-9B16-7A10A3F3CD55}">
      <dgm:prSet/>
      <dgm:spPr/>
      <dgm:t>
        <a:bodyPr/>
        <a:lstStyle/>
        <a:p>
          <a:endParaRPr lang="en-US"/>
        </a:p>
      </dgm:t>
    </dgm:pt>
    <dgm:pt modelId="{E41B0AC4-41C5-4374-841E-A87DE3E67761}">
      <dgm:prSet/>
      <dgm:spPr/>
      <dgm:t>
        <a:bodyPr/>
        <a:lstStyle/>
        <a:p>
          <a:pPr rtl="0"/>
          <a:r>
            <a:rPr lang="lt-LT" dirty="0" smtClean="0"/>
            <a:t>Pablogėja kraujagyslių būklė ir sumažėja kraujo cirkuliacijos ir energetiniai procesai,</a:t>
          </a:r>
          <a:endParaRPr lang="en-US" dirty="0"/>
        </a:p>
      </dgm:t>
    </dgm:pt>
    <dgm:pt modelId="{AFD7ABAD-3704-47BB-A5B1-1B2C6B9398CA}" type="parTrans" cxnId="{95D4815B-C75F-4561-A28E-336EBA575061}">
      <dgm:prSet/>
      <dgm:spPr/>
      <dgm:t>
        <a:bodyPr/>
        <a:lstStyle/>
        <a:p>
          <a:endParaRPr lang="en-US"/>
        </a:p>
      </dgm:t>
    </dgm:pt>
    <dgm:pt modelId="{421EB87B-5054-4FC1-9A39-56599DC6C483}" type="sibTrans" cxnId="{95D4815B-C75F-4561-A28E-336EBA575061}">
      <dgm:prSet/>
      <dgm:spPr/>
      <dgm:t>
        <a:bodyPr/>
        <a:lstStyle/>
        <a:p>
          <a:endParaRPr lang="en-US"/>
        </a:p>
      </dgm:t>
    </dgm:pt>
    <dgm:pt modelId="{09A88342-0FD6-485F-93D2-5255B07041D3}">
      <dgm:prSet/>
      <dgm:spPr/>
      <dgm:t>
        <a:bodyPr/>
        <a:lstStyle/>
        <a:p>
          <a:pPr rtl="0"/>
          <a:r>
            <a:rPr lang="lt-LT" dirty="0" smtClean="0"/>
            <a:t>Suletėja odos biologinių struktūrų atsinaujinimas iškart po pažeidimų,</a:t>
          </a:r>
          <a:endParaRPr lang="en-US" dirty="0"/>
        </a:p>
      </dgm:t>
    </dgm:pt>
    <dgm:pt modelId="{55E5D741-BD83-4A76-906E-4B468E58DC8A}" type="parTrans" cxnId="{498A0CBE-DF6C-4CAF-AFF2-DE7C3955A310}">
      <dgm:prSet/>
      <dgm:spPr/>
      <dgm:t>
        <a:bodyPr/>
        <a:lstStyle/>
        <a:p>
          <a:endParaRPr lang="en-US"/>
        </a:p>
      </dgm:t>
    </dgm:pt>
    <dgm:pt modelId="{227AD891-43D9-41EC-9335-BCAAF2C5C942}" type="sibTrans" cxnId="{498A0CBE-DF6C-4CAF-AFF2-DE7C3955A310}">
      <dgm:prSet/>
      <dgm:spPr/>
      <dgm:t>
        <a:bodyPr/>
        <a:lstStyle/>
        <a:p>
          <a:endParaRPr lang="en-US"/>
        </a:p>
      </dgm:t>
    </dgm:pt>
    <dgm:pt modelId="{9A2E2414-AB2D-4800-8218-BC777E039F0D}">
      <dgm:prSet/>
      <dgm:spPr/>
      <dgm:t>
        <a:bodyPr/>
        <a:lstStyle/>
        <a:p>
          <a:pPr rtl="0"/>
          <a:r>
            <a:rPr lang="lt-LT" dirty="0" smtClean="0"/>
            <a:t>Chroniškų infekcinių ligų stiprėjimas, imuninių ląstelių pažeidimas.</a:t>
          </a:r>
          <a:endParaRPr lang="en-US" dirty="0"/>
        </a:p>
      </dgm:t>
    </dgm:pt>
    <dgm:pt modelId="{9839B5DB-179B-4E16-AD04-51C792B3C405}" type="parTrans" cxnId="{0072D3D9-ABFA-4337-B274-E9773B890910}">
      <dgm:prSet/>
      <dgm:spPr/>
      <dgm:t>
        <a:bodyPr/>
        <a:lstStyle/>
        <a:p>
          <a:endParaRPr lang="en-US"/>
        </a:p>
      </dgm:t>
    </dgm:pt>
    <dgm:pt modelId="{4D31442C-AE26-435B-92C9-F84A2AB55287}" type="sibTrans" cxnId="{0072D3D9-ABFA-4337-B274-E9773B890910}">
      <dgm:prSet/>
      <dgm:spPr/>
      <dgm:t>
        <a:bodyPr/>
        <a:lstStyle/>
        <a:p>
          <a:endParaRPr lang="en-US"/>
        </a:p>
      </dgm:t>
    </dgm:pt>
    <dgm:pt modelId="{808E5D2A-9FBD-405B-A513-F2F1BA756E93}" type="pres">
      <dgm:prSet presAssocID="{A06E68A4-A9A6-4F78-AC5F-582B2B01BC69}" presName="linear" presStyleCnt="0">
        <dgm:presLayoutVars>
          <dgm:animLvl val="lvl"/>
          <dgm:resizeHandles val="exact"/>
        </dgm:presLayoutVars>
      </dgm:prSet>
      <dgm:spPr/>
      <dgm:t>
        <a:bodyPr/>
        <a:lstStyle/>
        <a:p>
          <a:endParaRPr lang="en-US"/>
        </a:p>
      </dgm:t>
    </dgm:pt>
    <dgm:pt modelId="{43BE1251-D6A8-4958-99A2-4B1662309F9E}" type="pres">
      <dgm:prSet presAssocID="{A57C6EE3-A7CE-4FAC-AEEA-9326FC13F3D7}" presName="parentText" presStyleLbl="node1" presStyleIdx="0" presStyleCnt="1">
        <dgm:presLayoutVars>
          <dgm:chMax val="0"/>
          <dgm:bulletEnabled val="1"/>
        </dgm:presLayoutVars>
      </dgm:prSet>
      <dgm:spPr/>
      <dgm:t>
        <a:bodyPr/>
        <a:lstStyle/>
        <a:p>
          <a:endParaRPr lang="en-US"/>
        </a:p>
      </dgm:t>
    </dgm:pt>
    <dgm:pt modelId="{B2E16FAD-C018-4F41-8350-EB91D1E4BCCF}" type="pres">
      <dgm:prSet presAssocID="{A57C6EE3-A7CE-4FAC-AEEA-9326FC13F3D7}" presName="childText" presStyleLbl="revTx" presStyleIdx="0" presStyleCnt="1">
        <dgm:presLayoutVars>
          <dgm:bulletEnabled val="1"/>
        </dgm:presLayoutVars>
      </dgm:prSet>
      <dgm:spPr/>
      <dgm:t>
        <a:bodyPr/>
        <a:lstStyle/>
        <a:p>
          <a:endParaRPr lang="en-US"/>
        </a:p>
      </dgm:t>
    </dgm:pt>
  </dgm:ptLst>
  <dgm:cxnLst>
    <dgm:cxn modelId="{C77D15AD-25D2-4D1F-9B16-7A10A3F3CD55}" srcId="{A57C6EE3-A7CE-4FAC-AEEA-9326FC13F3D7}" destId="{C60A3310-E65A-4A72-B2E1-DF36506D8F03}" srcOrd="0" destOrd="0" parTransId="{9DD1F31A-C973-4E5F-909B-AA6D4F41B2B4}" sibTransId="{C2B8A87A-35DF-4DB5-9276-6ACFE1258FA7}"/>
    <dgm:cxn modelId="{0072D3D9-ABFA-4337-B274-E9773B890910}" srcId="{A57C6EE3-A7CE-4FAC-AEEA-9326FC13F3D7}" destId="{9A2E2414-AB2D-4800-8218-BC777E039F0D}" srcOrd="3" destOrd="0" parTransId="{9839B5DB-179B-4E16-AD04-51C792B3C405}" sibTransId="{4D31442C-AE26-435B-92C9-F84A2AB55287}"/>
    <dgm:cxn modelId="{6DAEF2AD-6E80-45F0-8585-1003C0B1C816}" type="presOf" srcId="{C60A3310-E65A-4A72-B2E1-DF36506D8F03}" destId="{B2E16FAD-C018-4F41-8350-EB91D1E4BCCF}" srcOrd="0" destOrd="0" presId="urn:microsoft.com/office/officeart/2005/8/layout/vList2"/>
    <dgm:cxn modelId="{95D4815B-C75F-4561-A28E-336EBA575061}" srcId="{A57C6EE3-A7CE-4FAC-AEEA-9326FC13F3D7}" destId="{E41B0AC4-41C5-4374-841E-A87DE3E67761}" srcOrd="1" destOrd="0" parTransId="{AFD7ABAD-3704-47BB-A5B1-1B2C6B9398CA}" sibTransId="{421EB87B-5054-4FC1-9A39-56599DC6C483}"/>
    <dgm:cxn modelId="{61F69E4E-72F8-4E56-98D0-9D957FF06AA7}" type="presOf" srcId="{A06E68A4-A9A6-4F78-AC5F-582B2B01BC69}" destId="{808E5D2A-9FBD-405B-A513-F2F1BA756E93}" srcOrd="0" destOrd="0" presId="urn:microsoft.com/office/officeart/2005/8/layout/vList2"/>
    <dgm:cxn modelId="{7F8751BE-C8BC-4FD9-B393-CD1A59F7A13C}" type="presOf" srcId="{A57C6EE3-A7CE-4FAC-AEEA-9326FC13F3D7}" destId="{43BE1251-D6A8-4958-99A2-4B1662309F9E}" srcOrd="0" destOrd="0" presId="urn:microsoft.com/office/officeart/2005/8/layout/vList2"/>
    <dgm:cxn modelId="{25C55FDD-C035-4E89-962C-A826296A6C91}" srcId="{A06E68A4-A9A6-4F78-AC5F-582B2B01BC69}" destId="{A57C6EE3-A7CE-4FAC-AEEA-9326FC13F3D7}" srcOrd="0" destOrd="0" parTransId="{C3DE09DF-A808-487E-A587-B52ED4743AFF}" sibTransId="{611CDD0F-7D21-4C92-87E2-F4A05BCE834B}"/>
    <dgm:cxn modelId="{40483942-0023-4F01-9A96-6D5674A3CAF3}" type="presOf" srcId="{09A88342-0FD6-485F-93D2-5255B07041D3}" destId="{B2E16FAD-C018-4F41-8350-EB91D1E4BCCF}" srcOrd="0" destOrd="2" presId="urn:microsoft.com/office/officeart/2005/8/layout/vList2"/>
    <dgm:cxn modelId="{C9780258-0FF2-4E30-912F-C0255C0482C6}" type="presOf" srcId="{E41B0AC4-41C5-4374-841E-A87DE3E67761}" destId="{B2E16FAD-C018-4F41-8350-EB91D1E4BCCF}" srcOrd="0" destOrd="1" presId="urn:microsoft.com/office/officeart/2005/8/layout/vList2"/>
    <dgm:cxn modelId="{498A0CBE-DF6C-4CAF-AFF2-DE7C3955A310}" srcId="{A57C6EE3-A7CE-4FAC-AEEA-9326FC13F3D7}" destId="{09A88342-0FD6-485F-93D2-5255B07041D3}" srcOrd="2" destOrd="0" parTransId="{55E5D741-BD83-4A76-906E-4B468E58DC8A}" sibTransId="{227AD891-43D9-41EC-9335-BCAAF2C5C942}"/>
    <dgm:cxn modelId="{5C92EA1A-9510-4262-99DF-A408B097C5E5}" type="presOf" srcId="{9A2E2414-AB2D-4800-8218-BC777E039F0D}" destId="{B2E16FAD-C018-4F41-8350-EB91D1E4BCCF}" srcOrd="0" destOrd="3" presId="urn:microsoft.com/office/officeart/2005/8/layout/vList2"/>
    <dgm:cxn modelId="{32A0876D-900D-4FB5-8D77-F22471EACC96}" type="presParOf" srcId="{808E5D2A-9FBD-405B-A513-F2F1BA756E93}" destId="{43BE1251-D6A8-4958-99A2-4B1662309F9E}" srcOrd="0" destOrd="0" presId="urn:microsoft.com/office/officeart/2005/8/layout/vList2"/>
    <dgm:cxn modelId="{EFF3C417-0EE2-4A14-89EF-7935F17D9536}" type="presParOf" srcId="{808E5D2A-9FBD-405B-A513-F2F1BA756E93}" destId="{B2E16FAD-C018-4F41-8350-EB91D1E4BCC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9A37A5C-8A62-4484-ADC1-7557D649760C}" type="doc">
      <dgm:prSet loTypeId="urn:microsoft.com/office/officeart/2005/8/layout/hProcess3" loCatId="process" qsTypeId="urn:microsoft.com/office/officeart/2005/8/quickstyle/simple1" qsCatId="simple" csTypeId="urn:microsoft.com/office/officeart/2005/8/colors/colorful4" csCatId="colorful" phldr="1"/>
      <dgm:spPr/>
    </dgm:pt>
    <dgm:pt modelId="{05FA1A68-317B-4C32-9E57-5BAB31DDA95F}">
      <dgm:prSet phldrT="[Text]"/>
      <dgm:spPr/>
      <dgm:t>
        <a:bodyPr/>
        <a:lstStyle/>
        <a:p>
          <a:r>
            <a:rPr lang="lt-LT" dirty="0" smtClean="0"/>
            <a:t>Limfostazė</a:t>
          </a:r>
          <a:endParaRPr lang="en-US" dirty="0"/>
        </a:p>
      </dgm:t>
    </dgm:pt>
    <dgm:pt modelId="{BECD8655-B51A-4E16-B16F-C44C359CC195}" type="parTrans" cxnId="{BCE9313F-2C3D-4E6B-AE5C-4601108A0100}">
      <dgm:prSet/>
      <dgm:spPr/>
      <dgm:t>
        <a:bodyPr/>
        <a:lstStyle/>
        <a:p>
          <a:endParaRPr lang="en-US"/>
        </a:p>
      </dgm:t>
    </dgm:pt>
    <dgm:pt modelId="{88F0214A-FC75-4DE2-ADB1-34112B369804}" type="sibTrans" cxnId="{BCE9313F-2C3D-4E6B-AE5C-4601108A0100}">
      <dgm:prSet/>
      <dgm:spPr/>
      <dgm:t>
        <a:bodyPr/>
        <a:lstStyle/>
        <a:p>
          <a:endParaRPr lang="en-US"/>
        </a:p>
      </dgm:t>
    </dgm:pt>
    <dgm:pt modelId="{39B2DCCB-9A6F-4A65-B57A-B4E7F56CC727}">
      <dgm:prSet phldrT="[Text]"/>
      <dgm:spPr/>
      <dgm:t>
        <a:bodyPr/>
        <a:lstStyle/>
        <a:p>
          <a:r>
            <a:rPr lang="lt-LT" dirty="0" smtClean="0"/>
            <a:t>Mimimos raumenų pokyčiai</a:t>
          </a:r>
          <a:endParaRPr lang="en-US" dirty="0"/>
        </a:p>
      </dgm:t>
    </dgm:pt>
    <dgm:pt modelId="{5C4918A0-8C21-4234-A2D2-720E4E37A872}" type="parTrans" cxnId="{52851EF8-A504-4FFF-9D7B-05EA72B93A85}">
      <dgm:prSet/>
      <dgm:spPr/>
      <dgm:t>
        <a:bodyPr/>
        <a:lstStyle/>
        <a:p>
          <a:endParaRPr lang="en-US"/>
        </a:p>
      </dgm:t>
    </dgm:pt>
    <dgm:pt modelId="{C65197F1-B06E-4F66-97ED-D81703F6C8DD}" type="sibTrans" cxnId="{52851EF8-A504-4FFF-9D7B-05EA72B93A85}">
      <dgm:prSet/>
      <dgm:spPr/>
      <dgm:t>
        <a:bodyPr/>
        <a:lstStyle/>
        <a:p>
          <a:endParaRPr lang="en-US"/>
        </a:p>
      </dgm:t>
    </dgm:pt>
    <dgm:pt modelId="{B686A2F6-C0D0-4EA5-B483-0BD4604A0022}">
      <dgm:prSet phldrT="[Text]"/>
      <dgm:spPr/>
      <dgm:t>
        <a:bodyPr/>
        <a:lstStyle/>
        <a:p>
          <a:r>
            <a:rPr lang="lt-LT" dirty="0" smtClean="0"/>
            <a:t>Odos turgoro prastėjimas</a:t>
          </a:r>
          <a:endParaRPr lang="en-US" dirty="0"/>
        </a:p>
      </dgm:t>
    </dgm:pt>
    <dgm:pt modelId="{BD4E24DD-A68F-4A0E-9D36-719E4B355211}" type="parTrans" cxnId="{74CA434D-8A68-4A58-81D3-A6FDCA2B022A}">
      <dgm:prSet/>
      <dgm:spPr/>
      <dgm:t>
        <a:bodyPr/>
        <a:lstStyle/>
        <a:p>
          <a:endParaRPr lang="en-US"/>
        </a:p>
      </dgm:t>
    </dgm:pt>
    <dgm:pt modelId="{D29DC3A8-E53A-42F5-AC05-A335AACA33DC}" type="sibTrans" cxnId="{74CA434D-8A68-4A58-81D3-A6FDCA2B022A}">
      <dgm:prSet/>
      <dgm:spPr/>
      <dgm:t>
        <a:bodyPr/>
        <a:lstStyle/>
        <a:p>
          <a:endParaRPr lang="en-US"/>
        </a:p>
      </dgm:t>
    </dgm:pt>
    <dgm:pt modelId="{C7D12DCB-0343-4A70-87B3-9A3B53394BFC}" type="pres">
      <dgm:prSet presAssocID="{99A37A5C-8A62-4484-ADC1-7557D649760C}" presName="Name0" presStyleCnt="0">
        <dgm:presLayoutVars>
          <dgm:dir/>
          <dgm:animLvl val="lvl"/>
          <dgm:resizeHandles val="exact"/>
        </dgm:presLayoutVars>
      </dgm:prSet>
      <dgm:spPr/>
    </dgm:pt>
    <dgm:pt modelId="{5B775D5A-1F19-4C58-A7EF-45194268E226}" type="pres">
      <dgm:prSet presAssocID="{99A37A5C-8A62-4484-ADC1-7557D649760C}" presName="dummy" presStyleCnt="0"/>
      <dgm:spPr/>
    </dgm:pt>
    <dgm:pt modelId="{D465B409-3C79-4630-8B7F-EAE6E68C6808}" type="pres">
      <dgm:prSet presAssocID="{99A37A5C-8A62-4484-ADC1-7557D649760C}" presName="linH" presStyleCnt="0"/>
      <dgm:spPr/>
    </dgm:pt>
    <dgm:pt modelId="{003E707E-C0E9-4976-A604-8831BC9C7956}" type="pres">
      <dgm:prSet presAssocID="{99A37A5C-8A62-4484-ADC1-7557D649760C}" presName="padding1" presStyleCnt="0"/>
      <dgm:spPr/>
    </dgm:pt>
    <dgm:pt modelId="{03BF9822-5A85-49F6-9B7F-28D36D29F78B}" type="pres">
      <dgm:prSet presAssocID="{05FA1A68-317B-4C32-9E57-5BAB31DDA95F}" presName="linV" presStyleCnt="0"/>
      <dgm:spPr/>
    </dgm:pt>
    <dgm:pt modelId="{655FB39C-C818-4FD5-B00A-1748265B9A59}" type="pres">
      <dgm:prSet presAssocID="{05FA1A68-317B-4C32-9E57-5BAB31DDA95F}" presName="spVertical1" presStyleCnt="0"/>
      <dgm:spPr/>
    </dgm:pt>
    <dgm:pt modelId="{15BFE013-BDBD-4D81-BB0A-D430988AD005}" type="pres">
      <dgm:prSet presAssocID="{05FA1A68-317B-4C32-9E57-5BAB31DDA95F}" presName="parTx" presStyleLbl="revTx" presStyleIdx="0" presStyleCnt="3">
        <dgm:presLayoutVars>
          <dgm:chMax val="0"/>
          <dgm:chPref val="0"/>
          <dgm:bulletEnabled val="1"/>
        </dgm:presLayoutVars>
      </dgm:prSet>
      <dgm:spPr/>
      <dgm:t>
        <a:bodyPr/>
        <a:lstStyle/>
        <a:p>
          <a:endParaRPr lang="en-US"/>
        </a:p>
      </dgm:t>
    </dgm:pt>
    <dgm:pt modelId="{F2816C3F-4788-41CC-991D-BD57EE08B923}" type="pres">
      <dgm:prSet presAssocID="{05FA1A68-317B-4C32-9E57-5BAB31DDA95F}" presName="spVertical2" presStyleCnt="0"/>
      <dgm:spPr/>
    </dgm:pt>
    <dgm:pt modelId="{AD7B01D3-6160-4415-8B12-93CF66B14977}" type="pres">
      <dgm:prSet presAssocID="{05FA1A68-317B-4C32-9E57-5BAB31DDA95F}" presName="spVertical3" presStyleCnt="0"/>
      <dgm:spPr/>
    </dgm:pt>
    <dgm:pt modelId="{BE6BAE80-11D0-407A-9B03-97309B70FFC0}" type="pres">
      <dgm:prSet presAssocID="{88F0214A-FC75-4DE2-ADB1-34112B369804}" presName="space" presStyleCnt="0"/>
      <dgm:spPr/>
    </dgm:pt>
    <dgm:pt modelId="{6C20AE74-28B1-4969-8B2B-A3CC779BA0F3}" type="pres">
      <dgm:prSet presAssocID="{39B2DCCB-9A6F-4A65-B57A-B4E7F56CC727}" presName="linV" presStyleCnt="0"/>
      <dgm:spPr/>
    </dgm:pt>
    <dgm:pt modelId="{180E8C5C-B241-42C9-8FDD-2989DCBC5E7F}" type="pres">
      <dgm:prSet presAssocID="{39B2DCCB-9A6F-4A65-B57A-B4E7F56CC727}" presName="spVertical1" presStyleCnt="0"/>
      <dgm:spPr/>
    </dgm:pt>
    <dgm:pt modelId="{C42930C1-BCB6-45EA-B616-5813826B36A8}" type="pres">
      <dgm:prSet presAssocID="{39B2DCCB-9A6F-4A65-B57A-B4E7F56CC727}" presName="parTx" presStyleLbl="revTx" presStyleIdx="1" presStyleCnt="3">
        <dgm:presLayoutVars>
          <dgm:chMax val="0"/>
          <dgm:chPref val="0"/>
          <dgm:bulletEnabled val="1"/>
        </dgm:presLayoutVars>
      </dgm:prSet>
      <dgm:spPr/>
      <dgm:t>
        <a:bodyPr/>
        <a:lstStyle/>
        <a:p>
          <a:endParaRPr lang="en-US"/>
        </a:p>
      </dgm:t>
    </dgm:pt>
    <dgm:pt modelId="{E061E62E-6B6F-4244-9461-16BA09E5C70F}" type="pres">
      <dgm:prSet presAssocID="{39B2DCCB-9A6F-4A65-B57A-B4E7F56CC727}" presName="spVertical2" presStyleCnt="0"/>
      <dgm:spPr/>
    </dgm:pt>
    <dgm:pt modelId="{3C7151F8-2AB9-4ED8-8D48-4698497CCDCB}" type="pres">
      <dgm:prSet presAssocID="{39B2DCCB-9A6F-4A65-B57A-B4E7F56CC727}" presName="spVertical3" presStyleCnt="0"/>
      <dgm:spPr/>
    </dgm:pt>
    <dgm:pt modelId="{08FC6124-6215-4F8E-AD4F-A02198F04F6C}" type="pres">
      <dgm:prSet presAssocID="{C65197F1-B06E-4F66-97ED-D81703F6C8DD}" presName="space" presStyleCnt="0"/>
      <dgm:spPr/>
    </dgm:pt>
    <dgm:pt modelId="{F5FF5C57-F379-4DCE-B370-B7FE05888836}" type="pres">
      <dgm:prSet presAssocID="{B686A2F6-C0D0-4EA5-B483-0BD4604A0022}" presName="linV" presStyleCnt="0"/>
      <dgm:spPr/>
    </dgm:pt>
    <dgm:pt modelId="{5741D9E1-25CC-4D27-865A-248FCF400764}" type="pres">
      <dgm:prSet presAssocID="{B686A2F6-C0D0-4EA5-B483-0BD4604A0022}" presName="spVertical1" presStyleCnt="0"/>
      <dgm:spPr/>
    </dgm:pt>
    <dgm:pt modelId="{235E4EFC-20E5-48BB-AA5E-E0FA1DB53AE4}" type="pres">
      <dgm:prSet presAssocID="{B686A2F6-C0D0-4EA5-B483-0BD4604A0022}" presName="parTx" presStyleLbl="revTx" presStyleIdx="2" presStyleCnt="3">
        <dgm:presLayoutVars>
          <dgm:chMax val="0"/>
          <dgm:chPref val="0"/>
          <dgm:bulletEnabled val="1"/>
        </dgm:presLayoutVars>
      </dgm:prSet>
      <dgm:spPr/>
      <dgm:t>
        <a:bodyPr/>
        <a:lstStyle/>
        <a:p>
          <a:endParaRPr lang="en-US"/>
        </a:p>
      </dgm:t>
    </dgm:pt>
    <dgm:pt modelId="{0E0BE811-1438-4831-A91E-F1B152260450}" type="pres">
      <dgm:prSet presAssocID="{B686A2F6-C0D0-4EA5-B483-0BD4604A0022}" presName="spVertical2" presStyleCnt="0"/>
      <dgm:spPr/>
    </dgm:pt>
    <dgm:pt modelId="{60DD5D57-97E7-4DA4-BE5D-98FCA06713ED}" type="pres">
      <dgm:prSet presAssocID="{B686A2F6-C0D0-4EA5-B483-0BD4604A0022}" presName="spVertical3" presStyleCnt="0"/>
      <dgm:spPr/>
    </dgm:pt>
    <dgm:pt modelId="{8131B162-5E68-427C-88D7-852DE6552318}" type="pres">
      <dgm:prSet presAssocID="{99A37A5C-8A62-4484-ADC1-7557D649760C}" presName="padding2" presStyleCnt="0"/>
      <dgm:spPr/>
    </dgm:pt>
    <dgm:pt modelId="{40606915-5E5A-4FFE-8892-D0547C6A9888}" type="pres">
      <dgm:prSet presAssocID="{99A37A5C-8A62-4484-ADC1-7557D649760C}" presName="negArrow" presStyleCnt="0"/>
      <dgm:spPr/>
    </dgm:pt>
    <dgm:pt modelId="{42C56F72-7D4C-4F3E-9253-BBCA9B5A1E52}" type="pres">
      <dgm:prSet presAssocID="{99A37A5C-8A62-4484-ADC1-7557D649760C}" presName="backgroundArrow" presStyleLbl="node1" presStyleIdx="0" presStyleCnt="1" custLinFactNeighborX="274" custLinFactNeighborY="-343"/>
      <dgm:spPr>
        <a:solidFill>
          <a:schemeClr val="accent6"/>
        </a:solidFill>
      </dgm:spPr>
    </dgm:pt>
  </dgm:ptLst>
  <dgm:cxnLst>
    <dgm:cxn modelId="{2BEE61CB-5AB7-45AB-BA6F-28B6D2AC1E77}" type="presOf" srcId="{39B2DCCB-9A6F-4A65-B57A-B4E7F56CC727}" destId="{C42930C1-BCB6-45EA-B616-5813826B36A8}" srcOrd="0" destOrd="0" presId="urn:microsoft.com/office/officeart/2005/8/layout/hProcess3"/>
    <dgm:cxn modelId="{52851EF8-A504-4FFF-9D7B-05EA72B93A85}" srcId="{99A37A5C-8A62-4484-ADC1-7557D649760C}" destId="{39B2DCCB-9A6F-4A65-B57A-B4E7F56CC727}" srcOrd="1" destOrd="0" parTransId="{5C4918A0-8C21-4234-A2D2-720E4E37A872}" sibTransId="{C65197F1-B06E-4F66-97ED-D81703F6C8DD}"/>
    <dgm:cxn modelId="{9F3820F0-60CA-475F-9157-4FDD9A20BFC5}" type="presOf" srcId="{05FA1A68-317B-4C32-9E57-5BAB31DDA95F}" destId="{15BFE013-BDBD-4D81-BB0A-D430988AD005}" srcOrd="0" destOrd="0" presId="urn:microsoft.com/office/officeart/2005/8/layout/hProcess3"/>
    <dgm:cxn modelId="{0590FE59-2478-40D6-839C-63FA8AEF3C9D}" type="presOf" srcId="{B686A2F6-C0D0-4EA5-B483-0BD4604A0022}" destId="{235E4EFC-20E5-48BB-AA5E-E0FA1DB53AE4}" srcOrd="0" destOrd="0" presId="urn:microsoft.com/office/officeart/2005/8/layout/hProcess3"/>
    <dgm:cxn modelId="{BCE9313F-2C3D-4E6B-AE5C-4601108A0100}" srcId="{99A37A5C-8A62-4484-ADC1-7557D649760C}" destId="{05FA1A68-317B-4C32-9E57-5BAB31DDA95F}" srcOrd="0" destOrd="0" parTransId="{BECD8655-B51A-4E16-B16F-C44C359CC195}" sibTransId="{88F0214A-FC75-4DE2-ADB1-34112B369804}"/>
    <dgm:cxn modelId="{74CA434D-8A68-4A58-81D3-A6FDCA2B022A}" srcId="{99A37A5C-8A62-4484-ADC1-7557D649760C}" destId="{B686A2F6-C0D0-4EA5-B483-0BD4604A0022}" srcOrd="2" destOrd="0" parTransId="{BD4E24DD-A68F-4A0E-9D36-719E4B355211}" sibTransId="{D29DC3A8-E53A-42F5-AC05-A335AACA33DC}"/>
    <dgm:cxn modelId="{0FFEDDBE-5A25-4DFD-8C71-5C10B5DD471D}" type="presOf" srcId="{99A37A5C-8A62-4484-ADC1-7557D649760C}" destId="{C7D12DCB-0343-4A70-87B3-9A3B53394BFC}" srcOrd="0" destOrd="0" presId="urn:microsoft.com/office/officeart/2005/8/layout/hProcess3"/>
    <dgm:cxn modelId="{AF414DE2-EFF0-4C41-B96B-A81F4E8C38EA}" type="presParOf" srcId="{C7D12DCB-0343-4A70-87B3-9A3B53394BFC}" destId="{5B775D5A-1F19-4C58-A7EF-45194268E226}" srcOrd="0" destOrd="0" presId="urn:microsoft.com/office/officeart/2005/8/layout/hProcess3"/>
    <dgm:cxn modelId="{69A2FDA9-3E04-49E3-9511-771A5960F30B}" type="presParOf" srcId="{C7D12DCB-0343-4A70-87B3-9A3B53394BFC}" destId="{D465B409-3C79-4630-8B7F-EAE6E68C6808}" srcOrd="1" destOrd="0" presId="urn:microsoft.com/office/officeart/2005/8/layout/hProcess3"/>
    <dgm:cxn modelId="{A138591D-8795-4A07-942E-0F15B47549B8}" type="presParOf" srcId="{D465B409-3C79-4630-8B7F-EAE6E68C6808}" destId="{003E707E-C0E9-4976-A604-8831BC9C7956}" srcOrd="0" destOrd="0" presId="urn:microsoft.com/office/officeart/2005/8/layout/hProcess3"/>
    <dgm:cxn modelId="{6FCBB287-5758-43EE-BC6F-8A3FDC5EAE91}" type="presParOf" srcId="{D465B409-3C79-4630-8B7F-EAE6E68C6808}" destId="{03BF9822-5A85-49F6-9B7F-28D36D29F78B}" srcOrd="1" destOrd="0" presId="urn:microsoft.com/office/officeart/2005/8/layout/hProcess3"/>
    <dgm:cxn modelId="{44258182-CE04-4C94-9ECC-324BC09AE0A8}" type="presParOf" srcId="{03BF9822-5A85-49F6-9B7F-28D36D29F78B}" destId="{655FB39C-C818-4FD5-B00A-1748265B9A59}" srcOrd="0" destOrd="0" presId="urn:microsoft.com/office/officeart/2005/8/layout/hProcess3"/>
    <dgm:cxn modelId="{EEEE4609-A248-482B-9236-DC99479A6CA2}" type="presParOf" srcId="{03BF9822-5A85-49F6-9B7F-28D36D29F78B}" destId="{15BFE013-BDBD-4D81-BB0A-D430988AD005}" srcOrd="1" destOrd="0" presId="urn:microsoft.com/office/officeart/2005/8/layout/hProcess3"/>
    <dgm:cxn modelId="{E9FD1320-C8B3-412B-B0C4-980CD5A9933E}" type="presParOf" srcId="{03BF9822-5A85-49F6-9B7F-28D36D29F78B}" destId="{F2816C3F-4788-41CC-991D-BD57EE08B923}" srcOrd="2" destOrd="0" presId="urn:microsoft.com/office/officeart/2005/8/layout/hProcess3"/>
    <dgm:cxn modelId="{D25F0CC9-819E-4470-92B6-4794D8634277}" type="presParOf" srcId="{03BF9822-5A85-49F6-9B7F-28D36D29F78B}" destId="{AD7B01D3-6160-4415-8B12-93CF66B14977}" srcOrd="3" destOrd="0" presId="urn:microsoft.com/office/officeart/2005/8/layout/hProcess3"/>
    <dgm:cxn modelId="{494653DD-C5F0-4162-8FED-4B84F43BA0AD}" type="presParOf" srcId="{D465B409-3C79-4630-8B7F-EAE6E68C6808}" destId="{BE6BAE80-11D0-407A-9B03-97309B70FFC0}" srcOrd="2" destOrd="0" presId="urn:microsoft.com/office/officeart/2005/8/layout/hProcess3"/>
    <dgm:cxn modelId="{499A13A4-CACC-460C-96F8-0E2650C3572B}" type="presParOf" srcId="{D465B409-3C79-4630-8B7F-EAE6E68C6808}" destId="{6C20AE74-28B1-4969-8B2B-A3CC779BA0F3}" srcOrd="3" destOrd="0" presId="urn:microsoft.com/office/officeart/2005/8/layout/hProcess3"/>
    <dgm:cxn modelId="{20775895-67E7-4F5E-9EC9-8A2B650CD100}" type="presParOf" srcId="{6C20AE74-28B1-4969-8B2B-A3CC779BA0F3}" destId="{180E8C5C-B241-42C9-8FDD-2989DCBC5E7F}" srcOrd="0" destOrd="0" presId="urn:microsoft.com/office/officeart/2005/8/layout/hProcess3"/>
    <dgm:cxn modelId="{9A65B189-6ACD-48CF-8A10-3F03DDC5FAC4}" type="presParOf" srcId="{6C20AE74-28B1-4969-8B2B-A3CC779BA0F3}" destId="{C42930C1-BCB6-45EA-B616-5813826B36A8}" srcOrd="1" destOrd="0" presId="urn:microsoft.com/office/officeart/2005/8/layout/hProcess3"/>
    <dgm:cxn modelId="{4FAF564C-6576-420B-A082-1C706A3DA300}" type="presParOf" srcId="{6C20AE74-28B1-4969-8B2B-A3CC779BA0F3}" destId="{E061E62E-6B6F-4244-9461-16BA09E5C70F}" srcOrd="2" destOrd="0" presId="urn:microsoft.com/office/officeart/2005/8/layout/hProcess3"/>
    <dgm:cxn modelId="{915F2570-5B26-4B3F-9842-59422E911646}" type="presParOf" srcId="{6C20AE74-28B1-4969-8B2B-A3CC779BA0F3}" destId="{3C7151F8-2AB9-4ED8-8D48-4698497CCDCB}" srcOrd="3" destOrd="0" presId="urn:microsoft.com/office/officeart/2005/8/layout/hProcess3"/>
    <dgm:cxn modelId="{F728CB5C-D727-4A8F-8F9E-F1E14BED5622}" type="presParOf" srcId="{D465B409-3C79-4630-8B7F-EAE6E68C6808}" destId="{08FC6124-6215-4F8E-AD4F-A02198F04F6C}" srcOrd="4" destOrd="0" presId="urn:microsoft.com/office/officeart/2005/8/layout/hProcess3"/>
    <dgm:cxn modelId="{5F0F0FD7-1A8F-46B9-AC8F-A0A228722E08}" type="presParOf" srcId="{D465B409-3C79-4630-8B7F-EAE6E68C6808}" destId="{F5FF5C57-F379-4DCE-B370-B7FE05888836}" srcOrd="5" destOrd="0" presId="urn:microsoft.com/office/officeart/2005/8/layout/hProcess3"/>
    <dgm:cxn modelId="{F2C64698-5CCB-4DCD-8FB8-CDA72288D24B}" type="presParOf" srcId="{F5FF5C57-F379-4DCE-B370-B7FE05888836}" destId="{5741D9E1-25CC-4D27-865A-248FCF400764}" srcOrd="0" destOrd="0" presId="urn:microsoft.com/office/officeart/2005/8/layout/hProcess3"/>
    <dgm:cxn modelId="{C5053EA0-D6A5-45AF-A04A-89B57FCFDC5D}" type="presParOf" srcId="{F5FF5C57-F379-4DCE-B370-B7FE05888836}" destId="{235E4EFC-20E5-48BB-AA5E-E0FA1DB53AE4}" srcOrd="1" destOrd="0" presId="urn:microsoft.com/office/officeart/2005/8/layout/hProcess3"/>
    <dgm:cxn modelId="{CDC4E4EE-2452-4E6F-927C-876601B88801}" type="presParOf" srcId="{F5FF5C57-F379-4DCE-B370-B7FE05888836}" destId="{0E0BE811-1438-4831-A91E-F1B152260450}" srcOrd="2" destOrd="0" presId="urn:microsoft.com/office/officeart/2005/8/layout/hProcess3"/>
    <dgm:cxn modelId="{608B8DFF-335D-4807-B834-F6586E53F17B}" type="presParOf" srcId="{F5FF5C57-F379-4DCE-B370-B7FE05888836}" destId="{60DD5D57-97E7-4DA4-BE5D-98FCA06713ED}" srcOrd="3" destOrd="0" presId="urn:microsoft.com/office/officeart/2005/8/layout/hProcess3"/>
    <dgm:cxn modelId="{213E1EC2-1DE8-45EB-AB80-B5F1127BA0B4}" type="presParOf" srcId="{D465B409-3C79-4630-8B7F-EAE6E68C6808}" destId="{8131B162-5E68-427C-88D7-852DE6552318}" srcOrd="6" destOrd="0" presId="urn:microsoft.com/office/officeart/2005/8/layout/hProcess3"/>
    <dgm:cxn modelId="{0CA7956A-B4A5-4B9F-B941-C41D48D34443}" type="presParOf" srcId="{D465B409-3C79-4630-8B7F-EAE6E68C6808}" destId="{40606915-5E5A-4FFE-8892-D0547C6A9888}" srcOrd="7" destOrd="0" presId="urn:microsoft.com/office/officeart/2005/8/layout/hProcess3"/>
    <dgm:cxn modelId="{0F68FFCF-F564-463B-8B50-AADEC87B52AA}" type="presParOf" srcId="{D465B409-3C79-4630-8B7F-EAE6E68C6808}" destId="{42C56F72-7D4C-4F3E-9253-BBCA9B5A1E52}"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9A37A5C-8A62-4484-ADC1-7557D649760C}" type="doc">
      <dgm:prSet loTypeId="urn:microsoft.com/office/officeart/2005/8/layout/hProcess3" loCatId="process" qsTypeId="urn:microsoft.com/office/officeart/2005/8/quickstyle/simple1" qsCatId="simple" csTypeId="urn:microsoft.com/office/officeart/2005/8/colors/colorful2" csCatId="colorful" phldr="1"/>
      <dgm:spPr/>
    </dgm:pt>
    <dgm:pt modelId="{05FA1A68-317B-4C32-9E57-5BAB31DDA95F}">
      <dgm:prSet phldrT="[Text]"/>
      <dgm:spPr/>
      <dgm:t>
        <a:bodyPr/>
        <a:lstStyle/>
        <a:p>
          <a:r>
            <a:rPr lang="lt-LT" dirty="0" smtClean="0"/>
            <a:t>Dehidratacija</a:t>
          </a:r>
          <a:endParaRPr lang="en-US" dirty="0"/>
        </a:p>
      </dgm:t>
    </dgm:pt>
    <dgm:pt modelId="{BECD8655-B51A-4E16-B16F-C44C359CC195}" type="parTrans" cxnId="{BCE9313F-2C3D-4E6B-AE5C-4601108A0100}">
      <dgm:prSet/>
      <dgm:spPr/>
      <dgm:t>
        <a:bodyPr/>
        <a:lstStyle/>
        <a:p>
          <a:endParaRPr lang="en-US"/>
        </a:p>
      </dgm:t>
    </dgm:pt>
    <dgm:pt modelId="{88F0214A-FC75-4DE2-ADB1-34112B369804}" type="sibTrans" cxnId="{BCE9313F-2C3D-4E6B-AE5C-4601108A0100}">
      <dgm:prSet/>
      <dgm:spPr/>
      <dgm:t>
        <a:bodyPr/>
        <a:lstStyle/>
        <a:p>
          <a:endParaRPr lang="en-US"/>
        </a:p>
      </dgm:t>
    </dgm:pt>
    <dgm:pt modelId="{39B2DCCB-9A6F-4A65-B57A-B4E7F56CC727}">
      <dgm:prSet phldrT="[Text]"/>
      <dgm:spPr/>
      <dgm:t>
        <a:bodyPr/>
        <a:lstStyle/>
        <a:p>
          <a:r>
            <a:rPr lang="lt-LT" dirty="0" smtClean="0"/>
            <a:t>Barjero pažeidimas</a:t>
          </a:r>
          <a:endParaRPr lang="en-US" dirty="0"/>
        </a:p>
      </dgm:t>
    </dgm:pt>
    <dgm:pt modelId="{5C4918A0-8C21-4234-A2D2-720E4E37A872}" type="parTrans" cxnId="{52851EF8-A504-4FFF-9D7B-05EA72B93A85}">
      <dgm:prSet/>
      <dgm:spPr/>
      <dgm:t>
        <a:bodyPr/>
        <a:lstStyle/>
        <a:p>
          <a:endParaRPr lang="en-US"/>
        </a:p>
      </dgm:t>
    </dgm:pt>
    <dgm:pt modelId="{C65197F1-B06E-4F66-97ED-D81703F6C8DD}" type="sibTrans" cxnId="{52851EF8-A504-4FFF-9D7B-05EA72B93A85}">
      <dgm:prSet/>
      <dgm:spPr/>
      <dgm:t>
        <a:bodyPr/>
        <a:lstStyle/>
        <a:p>
          <a:endParaRPr lang="en-US"/>
        </a:p>
      </dgm:t>
    </dgm:pt>
    <dgm:pt modelId="{B686A2F6-C0D0-4EA5-B483-0BD4604A0022}">
      <dgm:prSet phldrT="[Text]"/>
      <dgm:spPr/>
      <dgm:t>
        <a:bodyPr/>
        <a:lstStyle/>
        <a:p>
          <a:r>
            <a:rPr lang="lt-LT" dirty="0" smtClean="0"/>
            <a:t>Kolageno ir elastino fragmentacija</a:t>
          </a:r>
          <a:endParaRPr lang="en-US" dirty="0"/>
        </a:p>
      </dgm:t>
    </dgm:pt>
    <dgm:pt modelId="{BD4E24DD-A68F-4A0E-9D36-719E4B355211}" type="parTrans" cxnId="{74CA434D-8A68-4A58-81D3-A6FDCA2B022A}">
      <dgm:prSet/>
      <dgm:spPr/>
      <dgm:t>
        <a:bodyPr/>
        <a:lstStyle/>
        <a:p>
          <a:endParaRPr lang="en-US"/>
        </a:p>
      </dgm:t>
    </dgm:pt>
    <dgm:pt modelId="{D29DC3A8-E53A-42F5-AC05-A335AACA33DC}" type="sibTrans" cxnId="{74CA434D-8A68-4A58-81D3-A6FDCA2B022A}">
      <dgm:prSet/>
      <dgm:spPr/>
      <dgm:t>
        <a:bodyPr/>
        <a:lstStyle/>
        <a:p>
          <a:endParaRPr lang="en-US"/>
        </a:p>
      </dgm:t>
    </dgm:pt>
    <dgm:pt modelId="{C7D12DCB-0343-4A70-87B3-9A3B53394BFC}" type="pres">
      <dgm:prSet presAssocID="{99A37A5C-8A62-4484-ADC1-7557D649760C}" presName="Name0" presStyleCnt="0">
        <dgm:presLayoutVars>
          <dgm:dir/>
          <dgm:animLvl val="lvl"/>
          <dgm:resizeHandles val="exact"/>
        </dgm:presLayoutVars>
      </dgm:prSet>
      <dgm:spPr/>
    </dgm:pt>
    <dgm:pt modelId="{5B775D5A-1F19-4C58-A7EF-45194268E226}" type="pres">
      <dgm:prSet presAssocID="{99A37A5C-8A62-4484-ADC1-7557D649760C}" presName="dummy" presStyleCnt="0"/>
      <dgm:spPr/>
    </dgm:pt>
    <dgm:pt modelId="{D465B409-3C79-4630-8B7F-EAE6E68C6808}" type="pres">
      <dgm:prSet presAssocID="{99A37A5C-8A62-4484-ADC1-7557D649760C}" presName="linH" presStyleCnt="0"/>
      <dgm:spPr/>
    </dgm:pt>
    <dgm:pt modelId="{003E707E-C0E9-4976-A604-8831BC9C7956}" type="pres">
      <dgm:prSet presAssocID="{99A37A5C-8A62-4484-ADC1-7557D649760C}" presName="padding1" presStyleCnt="0"/>
      <dgm:spPr/>
    </dgm:pt>
    <dgm:pt modelId="{03BF9822-5A85-49F6-9B7F-28D36D29F78B}" type="pres">
      <dgm:prSet presAssocID="{05FA1A68-317B-4C32-9E57-5BAB31DDA95F}" presName="linV" presStyleCnt="0"/>
      <dgm:spPr/>
    </dgm:pt>
    <dgm:pt modelId="{655FB39C-C818-4FD5-B00A-1748265B9A59}" type="pres">
      <dgm:prSet presAssocID="{05FA1A68-317B-4C32-9E57-5BAB31DDA95F}" presName="spVertical1" presStyleCnt="0"/>
      <dgm:spPr/>
    </dgm:pt>
    <dgm:pt modelId="{15BFE013-BDBD-4D81-BB0A-D430988AD005}" type="pres">
      <dgm:prSet presAssocID="{05FA1A68-317B-4C32-9E57-5BAB31DDA95F}" presName="parTx" presStyleLbl="revTx" presStyleIdx="0" presStyleCnt="3">
        <dgm:presLayoutVars>
          <dgm:chMax val="0"/>
          <dgm:chPref val="0"/>
          <dgm:bulletEnabled val="1"/>
        </dgm:presLayoutVars>
      </dgm:prSet>
      <dgm:spPr/>
      <dgm:t>
        <a:bodyPr/>
        <a:lstStyle/>
        <a:p>
          <a:endParaRPr lang="en-US"/>
        </a:p>
      </dgm:t>
    </dgm:pt>
    <dgm:pt modelId="{F2816C3F-4788-41CC-991D-BD57EE08B923}" type="pres">
      <dgm:prSet presAssocID="{05FA1A68-317B-4C32-9E57-5BAB31DDA95F}" presName="spVertical2" presStyleCnt="0"/>
      <dgm:spPr/>
    </dgm:pt>
    <dgm:pt modelId="{AD7B01D3-6160-4415-8B12-93CF66B14977}" type="pres">
      <dgm:prSet presAssocID="{05FA1A68-317B-4C32-9E57-5BAB31DDA95F}" presName="spVertical3" presStyleCnt="0"/>
      <dgm:spPr/>
    </dgm:pt>
    <dgm:pt modelId="{BE6BAE80-11D0-407A-9B03-97309B70FFC0}" type="pres">
      <dgm:prSet presAssocID="{88F0214A-FC75-4DE2-ADB1-34112B369804}" presName="space" presStyleCnt="0"/>
      <dgm:spPr/>
    </dgm:pt>
    <dgm:pt modelId="{6C20AE74-28B1-4969-8B2B-A3CC779BA0F3}" type="pres">
      <dgm:prSet presAssocID="{39B2DCCB-9A6F-4A65-B57A-B4E7F56CC727}" presName="linV" presStyleCnt="0"/>
      <dgm:spPr/>
    </dgm:pt>
    <dgm:pt modelId="{180E8C5C-B241-42C9-8FDD-2989DCBC5E7F}" type="pres">
      <dgm:prSet presAssocID="{39B2DCCB-9A6F-4A65-B57A-B4E7F56CC727}" presName="spVertical1" presStyleCnt="0"/>
      <dgm:spPr/>
    </dgm:pt>
    <dgm:pt modelId="{C42930C1-BCB6-45EA-B616-5813826B36A8}" type="pres">
      <dgm:prSet presAssocID="{39B2DCCB-9A6F-4A65-B57A-B4E7F56CC727}" presName="parTx" presStyleLbl="revTx" presStyleIdx="1" presStyleCnt="3">
        <dgm:presLayoutVars>
          <dgm:chMax val="0"/>
          <dgm:chPref val="0"/>
          <dgm:bulletEnabled val="1"/>
        </dgm:presLayoutVars>
      </dgm:prSet>
      <dgm:spPr/>
      <dgm:t>
        <a:bodyPr/>
        <a:lstStyle/>
        <a:p>
          <a:endParaRPr lang="en-US"/>
        </a:p>
      </dgm:t>
    </dgm:pt>
    <dgm:pt modelId="{E061E62E-6B6F-4244-9461-16BA09E5C70F}" type="pres">
      <dgm:prSet presAssocID="{39B2DCCB-9A6F-4A65-B57A-B4E7F56CC727}" presName="spVertical2" presStyleCnt="0"/>
      <dgm:spPr/>
    </dgm:pt>
    <dgm:pt modelId="{3C7151F8-2AB9-4ED8-8D48-4698497CCDCB}" type="pres">
      <dgm:prSet presAssocID="{39B2DCCB-9A6F-4A65-B57A-B4E7F56CC727}" presName="spVertical3" presStyleCnt="0"/>
      <dgm:spPr/>
    </dgm:pt>
    <dgm:pt modelId="{08FC6124-6215-4F8E-AD4F-A02198F04F6C}" type="pres">
      <dgm:prSet presAssocID="{C65197F1-B06E-4F66-97ED-D81703F6C8DD}" presName="space" presStyleCnt="0"/>
      <dgm:spPr/>
    </dgm:pt>
    <dgm:pt modelId="{F5FF5C57-F379-4DCE-B370-B7FE05888836}" type="pres">
      <dgm:prSet presAssocID="{B686A2F6-C0D0-4EA5-B483-0BD4604A0022}" presName="linV" presStyleCnt="0"/>
      <dgm:spPr/>
    </dgm:pt>
    <dgm:pt modelId="{5741D9E1-25CC-4D27-865A-248FCF400764}" type="pres">
      <dgm:prSet presAssocID="{B686A2F6-C0D0-4EA5-B483-0BD4604A0022}" presName="spVertical1" presStyleCnt="0"/>
      <dgm:spPr/>
    </dgm:pt>
    <dgm:pt modelId="{235E4EFC-20E5-48BB-AA5E-E0FA1DB53AE4}" type="pres">
      <dgm:prSet presAssocID="{B686A2F6-C0D0-4EA5-B483-0BD4604A0022}" presName="parTx" presStyleLbl="revTx" presStyleIdx="2" presStyleCnt="3">
        <dgm:presLayoutVars>
          <dgm:chMax val="0"/>
          <dgm:chPref val="0"/>
          <dgm:bulletEnabled val="1"/>
        </dgm:presLayoutVars>
      </dgm:prSet>
      <dgm:spPr/>
      <dgm:t>
        <a:bodyPr/>
        <a:lstStyle/>
        <a:p>
          <a:endParaRPr lang="en-US"/>
        </a:p>
      </dgm:t>
    </dgm:pt>
    <dgm:pt modelId="{0E0BE811-1438-4831-A91E-F1B152260450}" type="pres">
      <dgm:prSet presAssocID="{B686A2F6-C0D0-4EA5-B483-0BD4604A0022}" presName="spVertical2" presStyleCnt="0"/>
      <dgm:spPr/>
    </dgm:pt>
    <dgm:pt modelId="{60DD5D57-97E7-4DA4-BE5D-98FCA06713ED}" type="pres">
      <dgm:prSet presAssocID="{B686A2F6-C0D0-4EA5-B483-0BD4604A0022}" presName="spVertical3" presStyleCnt="0"/>
      <dgm:spPr/>
    </dgm:pt>
    <dgm:pt modelId="{8131B162-5E68-427C-88D7-852DE6552318}" type="pres">
      <dgm:prSet presAssocID="{99A37A5C-8A62-4484-ADC1-7557D649760C}" presName="padding2" presStyleCnt="0"/>
      <dgm:spPr/>
    </dgm:pt>
    <dgm:pt modelId="{40606915-5E5A-4FFE-8892-D0547C6A9888}" type="pres">
      <dgm:prSet presAssocID="{99A37A5C-8A62-4484-ADC1-7557D649760C}" presName="negArrow" presStyleCnt="0"/>
      <dgm:spPr/>
    </dgm:pt>
    <dgm:pt modelId="{42C56F72-7D4C-4F3E-9253-BBCA9B5A1E52}" type="pres">
      <dgm:prSet presAssocID="{99A37A5C-8A62-4484-ADC1-7557D649760C}" presName="backgroundArrow" presStyleLbl="node1" presStyleIdx="0" presStyleCnt="1" custLinFactNeighborX="274" custLinFactNeighborY="-343"/>
      <dgm:spPr/>
    </dgm:pt>
  </dgm:ptLst>
  <dgm:cxnLst>
    <dgm:cxn modelId="{0AC19528-20E6-4325-8988-A6B78A104B6F}" type="presOf" srcId="{99A37A5C-8A62-4484-ADC1-7557D649760C}" destId="{C7D12DCB-0343-4A70-87B3-9A3B53394BFC}" srcOrd="0" destOrd="0" presId="urn:microsoft.com/office/officeart/2005/8/layout/hProcess3"/>
    <dgm:cxn modelId="{B8BF9164-31A2-4BF9-A46B-66535A4A00F5}" type="presOf" srcId="{39B2DCCB-9A6F-4A65-B57A-B4E7F56CC727}" destId="{C42930C1-BCB6-45EA-B616-5813826B36A8}" srcOrd="0" destOrd="0" presId="urn:microsoft.com/office/officeart/2005/8/layout/hProcess3"/>
    <dgm:cxn modelId="{52851EF8-A504-4FFF-9D7B-05EA72B93A85}" srcId="{99A37A5C-8A62-4484-ADC1-7557D649760C}" destId="{39B2DCCB-9A6F-4A65-B57A-B4E7F56CC727}" srcOrd="1" destOrd="0" parTransId="{5C4918A0-8C21-4234-A2D2-720E4E37A872}" sibTransId="{C65197F1-B06E-4F66-97ED-D81703F6C8DD}"/>
    <dgm:cxn modelId="{5C250E7A-36D5-459E-B374-7109620E6D2C}" type="presOf" srcId="{05FA1A68-317B-4C32-9E57-5BAB31DDA95F}" destId="{15BFE013-BDBD-4D81-BB0A-D430988AD005}" srcOrd="0" destOrd="0" presId="urn:microsoft.com/office/officeart/2005/8/layout/hProcess3"/>
    <dgm:cxn modelId="{DC0F170C-5893-4458-9DBF-6DA2EF070363}" type="presOf" srcId="{B686A2F6-C0D0-4EA5-B483-0BD4604A0022}" destId="{235E4EFC-20E5-48BB-AA5E-E0FA1DB53AE4}" srcOrd="0" destOrd="0" presId="urn:microsoft.com/office/officeart/2005/8/layout/hProcess3"/>
    <dgm:cxn modelId="{BCE9313F-2C3D-4E6B-AE5C-4601108A0100}" srcId="{99A37A5C-8A62-4484-ADC1-7557D649760C}" destId="{05FA1A68-317B-4C32-9E57-5BAB31DDA95F}" srcOrd="0" destOrd="0" parTransId="{BECD8655-B51A-4E16-B16F-C44C359CC195}" sibTransId="{88F0214A-FC75-4DE2-ADB1-34112B369804}"/>
    <dgm:cxn modelId="{74CA434D-8A68-4A58-81D3-A6FDCA2B022A}" srcId="{99A37A5C-8A62-4484-ADC1-7557D649760C}" destId="{B686A2F6-C0D0-4EA5-B483-0BD4604A0022}" srcOrd="2" destOrd="0" parTransId="{BD4E24DD-A68F-4A0E-9D36-719E4B355211}" sibTransId="{D29DC3A8-E53A-42F5-AC05-A335AACA33DC}"/>
    <dgm:cxn modelId="{98A0D4A6-17D9-441D-8465-7CFB8D110692}" type="presParOf" srcId="{C7D12DCB-0343-4A70-87B3-9A3B53394BFC}" destId="{5B775D5A-1F19-4C58-A7EF-45194268E226}" srcOrd="0" destOrd="0" presId="urn:microsoft.com/office/officeart/2005/8/layout/hProcess3"/>
    <dgm:cxn modelId="{CC3BBF84-CD09-4150-A000-44794659C95A}" type="presParOf" srcId="{C7D12DCB-0343-4A70-87B3-9A3B53394BFC}" destId="{D465B409-3C79-4630-8B7F-EAE6E68C6808}" srcOrd="1" destOrd="0" presId="urn:microsoft.com/office/officeart/2005/8/layout/hProcess3"/>
    <dgm:cxn modelId="{0F355378-0F1F-422C-A41E-FE7352F397FC}" type="presParOf" srcId="{D465B409-3C79-4630-8B7F-EAE6E68C6808}" destId="{003E707E-C0E9-4976-A604-8831BC9C7956}" srcOrd="0" destOrd="0" presId="urn:microsoft.com/office/officeart/2005/8/layout/hProcess3"/>
    <dgm:cxn modelId="{1E0729A7-9508-4609-B9D9-8A7FC0BF706A}" type="presParOf" srcId="{D465B409-3C79-4630-8B7F-EAE6E68C6808}" destId="{03BF9822-5A85-49F6-9B7F-28D36D29F78B}" srcOrd="1" destOrd="0" presId="urn:microsoft.com/office/officeart/2005/8/layout/hProcess3"/>
    <dgm:cxn modelId="{5C26E99E-7E28-449C-861E-5A19A0292EEE}" type="presParOf" srcId="{03BF9822-5A85-49F6-9B7F-28D36D29F78B}" destId="{655FB39C-C818-4FD5-B00A-1748265B9A59}" srcOrd="0" destOrd="0" presId="urn:microsoft.com/office/officeart/2005/8/layout/hProcess3"/>
    <dgm:cxn modelId="{18240896-6356-409F-B078-A493E613A171}" type="presParOf" srcId="{03BF9822-5A85-49F6-9B7F-28D36D29F78B}" destId="{15BFE013-BDBD-4D81-BB0A-D430988AD005}" srcOrd="1" destOrd="0" presId="urn:microsoft.com/office/officeart/2005/8/layout/hProcess3"/>
    <dgm:cxn modelId="{FF00BCD2-15AA-4AB4-9EFA-10257CFD7BA6}" type="presParOf" srcId="{03BF9822-5A85-49F6-9B7F-28D36D29F78B}" destId="{F2816C3F-4788-41CC-991D-BD57EE08B923}" srcOrd="2" destOrd="0" presId="urn:microsoft.com/office/officeart/2005/8/layout/hProcess3"/>
    <dgm:cxn modelId="{EFE4FCCF-D801-4A62-893C-B5C909805299}" type="presParOf" srcId="{03BF9822-5A85-49F6-9B7F-28D36D29F78B}" destId="{AD7B01D3-6160-4415-8B12-93CF66B14977}" srcOrd="3" destOrd="0" presId="urn:microsoft.com/office/officeart/2005/8/layout/hProcess3"/>
    <dgm:cxn modelId="{D5BB40A8-C06F-4519-A9EA-68F74F8B80D8}" type="presParOf" srcId="{D465B409-3C79-4630-8B7F-EAE6E68C6808}" destId="{BE6BAE80-11D0-407A-9B03-97309B70FFC0}" srcOrd="2" destOrd="0" presId="urn:microsoft.com/office/officeart/2005/8/layout/hProcess3"/>
    <dgm:cxn modelId="{6DCD3F9B-B1A6-491C-92F9-3A0F704996BC}" type="presParOf" srcId="{D465B409-3C79-4630-8B7F-EAE6E68C6808}" destId="{6C20AE74-28B1-4969-8B2B-A3CC779BA0F3}" srcOrd="3" destOrd="0" presId="urn:microsoft.com/office/officeart/2005/8/layout/hProcess3"/>
    <dgm:cxn modelId="{1FB6815D-8CA7-4EAA-91BD-65ED11139342}" type="presParOf" srcId="{6C20AE74-28B1-4969-8B2B-A3CC779BA0F3}" destId="{180E8C5C-B241-42C9-8FDD-2989DCBC5E7F}" srcOrd="0" destOrd="0" presId="urn:microsoft.com/office/officeart/2005/8/layout/hProcess3"/>
    <dgm:cxn modelId="{9BEAD2EF-9D72-42B7-9BB8-8557743DD536}" type="presParOf" srcId="{6C20AE74-28B1-4969-8B2B-A3CC779BA0F3}" destId="{C42930C1-BCB6-45EA-B616-5813826B36A8}" srcOrd="1" destOrd="0" presId="urn:microsoft.com/office/officeart/2005/8/layout/hProcess3"/>
    <dgm:cxn modelId="{DF52EDEB-59B2-4C73-9AB1-2029784D5E22}" type="presParOf" srcId="{6C20AE74-28B1-4969-8B2B-A3CC779BA0F3}" destId="{E061E62E-6B6F-4244-9461-16BA09E5C70F}" srcOrd="2" destOrd="0" presId="urn:microsoft.com/office/officeart/2005/8/layout/hProcess3"/>
    <dgm:cxn modelId="{AD4C9A58-FE17-4478-BD4F-EEAC58BDFE76}" type="presParOf" srcId="{6C20AE74-28B1-4969-8B2B-A3CC779BA0F3}" destId="{3C7151F8-2AB9-4ED8-8D48-4698497CCDCB}" srcOrd="3" destOrd="0" presId="urn:microsoft.com/office/officeart/2005/8/layout/hProcess3"/>
    <dgm:cxn modelId="{39856FE0-1EE0-44C9-9F6C-596594550FC4}" type="presParOf" srcId="{D465B409-3C79-4630-8B7F-EAE6E68C6808}" destId="{08FC6124-6215-4F8E-AD4F-A02198F04F6C}" srcOrd="4" destOrd="0" presId="urn:microsoft.com/office/officeart/2005/8/layout/hProcess3"/>
    <dgm:cxn modelId="{927E92A5-784D-4EC2-947B-5E090C8DF3A0}" type="presParOf" srcId="{D465B409-3C79-4630-8B7F-EAE6E68C6808}" destId="{F5FF5C57-F379-4DCE-B370-B7FE05888836}" srcOrd="5" destOrd="0" presId="urn:microsoft.com/office/officeart/2005/8/layout/hProcess3"/>
    <dgm:cxn modelId="{4CCC0123-1004-43E5-9E95-0543EBDB36EC}" type="presParOf" srcId="{F5FF5C57-F379-4DCE-B370-B7FE05888836}" destId="{5741D9E1-25CC-4D27-865A-248FCF400764}" srcOrd="0" destOrd="0" presId="urn:microsoft.com/office/officeart/2005/8/layout/hProcess3"/>
    <dgm:cxn modelId="{ADCADBB3-7EE5-42C6-A202-3DC8742B63E8}" type="presParOf" srcId="{F5FF5C57-F379-4DCE-B370-B7FE05888836}" destId="{235E4EFC-20E5-48BB-AA5E-E0FA1DB53AE4}" srcOrd="1" destOrd="0" presId="urn:microsoft.com/office/officeart/2005/8/layout/hProcess3"/>
    <dgm:cxn modelId="{041D132E-7CF1-40AC-82C0-3D638F7FC185}" type="presParOf" srcId="{F5FF5C57-F379-4DCE-B370-B7FE05888836}" destId="{0E0BE811-1438-4831-A91E-F1B152260450}" srcOrd="2" destOrd="0" presId="urn:microsoft.com/office/officeart/2005/8/layout/hProcess3"/>
    <dgm:cxn modelId="{0C906F95-D74C-40DF-91CB-596771751123}" type="presParOf" srcId="{F5FF5C57-F379-4DCE-B370-B7FE05888836}" destId="{60DD5D57-97E7-4DA4-BE5D-98FCA06713ED}" srcOrd="3" destOrd="0" presId="urn:microsoft.com/office/officeart/2005/8/layout/hProcess3"/>
    <dgm:cxn modelId="{5AA5B040-CA00-48EF-BEDB-7BFBACDF2B52}" type="presParOf" srcId="{D465B409-3C79-4630-8B7F-EAE6E68C6808}" destId="{8131B162-5E68-427C-88D7-852DE6552318}" srcOrd="6" destOrd="0" presId="urn:microsoft.com/office/officeart/2005/8/layout/hProcess3"/>
    <dgm:cxn modelId="{B5E794C8-3A2C-49AE-8B85-FEE99CF1A8FB}" type="presParOf" srcId="{D465B409-3C79-4630-8B7F-EAE6E68C6808}" destId="{40606915-5E5A-4FFE-8892-D0547C6A9888}" srcOrd="7" destOrd="0" presId="urn:microsoft.com/office/officeart/2005/8/layout/hProcess3"/>
    <dgm:cxn modelId="{E5077034-22BC-4B15-A2F1-344707E10ABB}" type="presParOf" srcId="{D465B409-3C79-4630-8B7F-EAE6E68C6808}" destId="{42C56F72-7D4C-4F3E-9253-BBCA9B5A1E52}"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9A37A5C-8A62-4484-ADC1-7557D649760C}" type="doc">
      <dgm:prSet loTypeId="urn:microsoft.com/office/officeart/2005/8/layout/hProcess3" loCatId="process" qsTypeId="urn:microsoft.com/office/officeart/2005/8/quickstyle/simple1" qsCatId="simple" csTypeId="urn:microsoft.com/office/officeart/2005/8/colors/accent3_2" csCatId="accent3" phldr="1"/>
      <dgm:spPr/>
    </dgm:pt>
    <dgm:pt modelId="{05FA1A68-317B-4C32-9E57-5BAB31DDA95F}">
      <dgm:prSet phldrT="[Text]"/>
      <dgm:spPr/>
      <dgm:t>
        <a:bodyPr/>
        <a:lstStyle/>
        <a:p>
          <a:r>
            <a:rPr lang="lt-LT" dirty="0" smtClean="0"/>
            <a:t>Limfotakos sutrikimai</a:t>
          </a:r>
          <a:endParaRPr lang="en-US" dirty="0"/>
        </a:p>
      </dgm:t>
    </dgm:pt>
    <dgm:pt modelId="{BECD8655-B51A-4E16-B16F-C44C359CC195}" type="parTrans" cxnId="{BCE9313F-2C3D-4E6B-AE5C-4601108A0100}">
      <dgm:prSet/>
      <dgm:spPr/>
      <dgm:t>
        <a:bodyPr/>
        <a:lstStyle/>
        <a:p>
          <a:endParaRPr lang="en-US"/>
        </a:p>
      </dgm:t>
    </dgm:pt>
    <dgm:pt modelId="{88F0214A-FC75-4DE2-ADB1-34112B369804}" type="sibTrans" cxnId="{BCE9313F-2C3D-4E6B-AE5C-4601108A0100}">
      <dgm:prSet/>
      <dgm:spPr/>
      <dgm:t>
        <a:bodyPr/>
        <a:lstStyle/>
        <a:p>
          <a:endParaRPr lang="en-US"/>
        </a:p>
      </dgm:t>
    </dgm:pt>
    <dgm:pt modelId="{39B2DCCB-9A6F-4A65-B57A-B4E7F56CC727}">
      <dgm:prSet phldrT="[Text]"/>
      <dgm:spPr/>
      <dgm:t>
        <a:bodyPr/>
        <a:lstStyle/>
        <a:p>
          <a:r>
            <a:rPr lang="lt-LT" dirty="0" smtClean="0"/>
            <a:t>Veido ir kaklo raumenų tonuso pokyčiai</a:t>
          </a:r>
          <a:endParaRPr lang="en-US" dirty="0"/>
        </a:p>
      </dgm:t>
    </dgm:pt>
    <dgm:pt modelId="{5C4918A0-8C21-4234-A2D2-720E4E37A872}" type="parTrans" cxnId="{52851EF8-A504-4FFF-9D7B-05EA72B93A85}">
      <dgm:prSet/>
      <dgm:spPr/>
      <dgm:t>
        <a:bodyPr/>
        <a:lstStyle/>
        <a:p>
          <a:endParaRPr lang="en-US"/>
        </a:p>
      </dgm:t>
    </dgm:pt>
    <dgm:pt modelId="{C65197F1-B06E-4F66-97ED-D81703F6C8DD}" type="sibTrans" cxnId="{52851EF8-A504-4FFF-9D7B-05EA72B93A85}">
      <dgm:prSet/>
      <dgm:spPr/>
      <dgm:t>
        <a:bodyPr/>
        <a:lstStyle/>
        <a:p>
          <a:endParaRPr lang="en-US"/>
        </a:p>
      </dgm:t>
    </dgm:pt>
    <dgm:pt modelId="{B686A2F6-C0D0-4EA5-B483-0BD4604A0022}">
      <dgm:prSet phldrT="[Text]"/>
      <dgm:spPr/>
      <dgm:t>
        <a:bodyPr/>
        <a:lstStyle/>
        <a:p>
          <a:r>
            <a:rPr lang="lt-LT" dirty="0" smtClean="0"/>
            <a:t>Poodinio riebalinio audinių judėjimas</a:t>
          </a:r>
          <a:endParaRPr lang="en-US" dirty="0"/>
        </a:p>
      </dgm:t>
    </dgm:pt>
    <dgm:pt modelId="{BD4E24DD-A68F-4A0E-9D36-719E4B355211}" type="parTrans" cxnId="{74CA434D-8A68-4A58-81D3-A6FDCA2B022A}">
      <dgm:prSet/>
      <dgm:spPr/>
      <dgm:t>
        <a:bodyPr/>
        <a:lstStyle/>
        <a:p>
          <a:endParaRPr lang="en-US"/>
        </a:p>
      </dgm:t>
    </dgm:pt>
    <dgm:pt modelId="{D29DC3A8-E53A-42F5-AC05-A335AACA33DC}" type="sibTrans" cxnId="{74CA434D-8A68-4A58-81D3-A6FDCA2B022A}">
      <dgm:prSet/>
      <dgm:spPr/>
      <dgm:t>
        <a:bodyPr/>
        <a:lstStyle/>
        <a:p>
          <a:endParaRPr lang="en-US"/>
        </a:p>
      </dgm:t>
    </dgm:pt>
    <dgm:pt modelId="{05CFA954-E331-44F6-8395-D5EA20F7BBA9}">
      <dgm:prSet phldrT="[Text]"/>
      <dgm:spPr/>
      <dgm:t>
        <a:bodyPr/>
        <a:lstStyle/>
        <a:p>
          <a:r>
            <a:rPr lang="lt-LT" dirty="0" smtClean="0"/>
            <a:t>Elastingumo sumažėjimas</a:t>
          </a:r>
          <a:endParaRPr lang="en-US" dirty="0"/>
        </a:p>
      </dgm:t>
    </dgm:pt>
    <dgm:pt modelId="{2B02A6F3-CD80-4CAB-A9C9-DE721BC07827}" type="parTrans" cxnId="{46D03330-B7CF-47C1-979C-AAEE1D0AA098}">
      <dgm:prSet/>
      <dgm:spPr/>
      <dgm:t>
        <a:bodyPr/>
        <a:lstStyle/>
        <a:p>
          <a:endParaRPr lang="en-US"/>
        </a:p>
      </dgm:t>
    </dgm:pt>
    <dgm:pt modelId="{6298D9EF-6EDD-44D3-A1AC-2DE49E6F1FAB}" type="sibTrans" cxnId="{46D03330-B7CF-47C1-979C-AAEE1D0AA098}">
      <dgm:prSet/>
      <dgm:spPr/>
      <dgm:t>
        <a:bodyPr/>
        <a:lstStyle/>
        <a:p>
          <a:endParaRPr lang="en-US"/>
        </a:p>
      </dgm:t>
    </dgm:pt>
    <dgm:pt modelId="{02357E6E-1760-44EE-B02C-812D2F37F4F9}">
      <dgm:prSet phldrT="[Text]"/>
      <dgm:spPr/>
      <dgm:t>
        <a:bodyPr/>
        <a:lstStyle/>
        <a:p>
          <a:r>
            <a:rPr lang="lt-LT" dirty="0" smtClean="0"/>
            <a:t>SMAS išsitempimas</a:t>
          </a:r>
          <a:endParaRPr lang="en-US" dirty="0"/>
        </a:p>
      </dgm:t>
    </dgm:pt>
    <dgm:pt modelId="{2E3AFB8F-F797-448C-AA85-95266A517BF4}" type="parTrans" cxnId="{FDD275BF-8181-4081-8878-5D704C5152AD}">
      <dgm:prSet/>
      <dgm:spPr/>
      <dgm:t>
        <a:bodyPr/>
        <a:lstStyle/>
        <a:p>
          <a:endParaRPr lang="en-US"/>
        </a:p>
      </dgm:t>
    </dgm:pt>
    <dgm:pt modelId="{A59D1731-1462-49B7-90B0-AD5F8471F6EB}" type="sibTrans" cxnId="{FDD275BF-8181-4081-8878-5D704C5152AD}">
      <dgm:prSet/>
      <dgm:spPr/>
      <dgm:t>
        <a:bodyPr/>
        <a:lstStyle/>
        <a:p>
          <a:endParaRPr lang="en-US"/>
        </a:p>
      </dgm:t>
    </dgm:pt>
    <dgm:pt modelId="{C7D12DCB-0343-4A70-87B3-9A3B53394BFC}" type="pres">
      <dgm:prSet presAssocID="{99A37A5C-8A62-4484-ADC1-7557D649760C}" presName="Name0" presStyleCnt="0">
        <dgm:presLayoutVars>
          <dgm:dir/>
          <dgm:animLvl val="lvl"/>
          <dgm:resizeHandles val="exact"/>
        </dgm:presLayoutVars>
      </dgm:prSet>
      <dgm:spPr/>
    </dgm:pt>
    <dgm:pt modelId="{5B775D5A-1F19-4C58-A7EF-45194268E226}" type="pres">
      <dgm:prSet presAssocID="{99A37A5C-8A62-4484-ADC1-7557D649760C}" presName="dummy" presStyleCnt="0"/>
      <dgm:spPr/>
    </dgm:pt>
    <dgm:pt modelId="{D465B409-3C79-4630-8B7F-EAE6E68C6808}" type="pres">
      <dgm:prSet presAssocID="{99A37A5C-8A62-4484-ADC1-7557D649760C}" presName="linH" presStyleCnt="0"/>
      <dgm:spPr/>
    </dgm:pt>
    <dgm:pt modelId="{003E707E-C0E9-4976-A604-8831BC9C7956}" type="pres">
      <dgm:prSet presAssocID="{99A37A5C-8A62-4484-ADC1-7557D649760C}" presName="padding1" presStyleCnt="0"/>
      <dgm:spPr/>
    </dgm:pt>
    <dgm:pt modelId="{03BF9822-5A85-49F6-9B7F-28D36D29F78B}" type="pres">
      <dgm:prSet presAssocID="{05FA1A68-317B-4C32-9E57-5BAB31DDA95F}" presName="linV" presStyleCnt="0"/>
      <dgm:spPr/>
    </dgm:pt>
    <dgm:pt modelId="{655FB39C-C818-4FD5-B00A-1748265B9A59}" type="pres">
      <dgm:prSet presAssocID="{05FA1A68-317B-4C32-9E57-5BAB31DDA95F}" presName="spVertical1" presStyleCnt="0"/>
      <dgm:spPr/>
    </dgm:pt>
    <dgm:pt modelId="{15BFE013-BDBD-4D81-BB0A-D430988AD005}" type="pres">
      <dgm:prSet presAssocID="{05FA1A68-317B-4C32-9E57-5BAB31DDA95F}" presName="parTx" presStyleLbl="revTx" presStyleIdx="0" presStyleCnt="5">
        <dgm:presLayoutVars>
          <dgm:chMax val="0"/>
          <dgm:chPref val="0"/>
          <dgm:bulletEnabled val="1"/>
        </dgm:presLayoutVars>
      </dgm:prSet>
      <dgm:spPr/>
      <dgm:t>
        <a:bodyPr/>
        <a:lstStyle/>
        <a:p>
          <a:endParaRPr lang="en-US"/>
        </a:p>
      </dgm:t>
    </dgm:pt>
    <dgm:pt modelId="{F2816C3F-4788-41CC-991D-BD57EE08B923}" type="pres">
      <dgm:prSet presAssocID="{05FA1A68-317B-4C32-9E57-5BAB31DDA95F}" presName="spVertical2" presStyleCnt="0"/>
      <dgm:spPr/>
    </dgm:pt>
    <dgm:pt modelId="{AD7B01D3-6160-4415-8B12-93CF66B14977}" type="pres">
      <dgm:prSet presAssocID="{05FA1A68-317B-4C32-9E57-5BAB31DDA95F}" presName="spVertical3" presStyleCnt="0"/>
      <dgm:spPr/>
    </dgm:pt>
    <dgm:pt modelId="{BE6BAE80-11D0-407A-9B03-97309B70FFC0}" type="pres">
      <dgm:prSet presAssocID="{88F0214A-FC75-4DE2-ADB1-34112B369804}" presName="space" presStyleCnt="0"/>
      <dgm:spPr/>
    </dgm:pt>
    <dgm:pt modelId="{6C20AE74-28B1-4969-8B2B-A3CC779BA0F3}" type="pres">
      <dgm:prSet presAssocID="{39B2DCCB-9A6F-4A65-B57A-B4E7F56CC727}" presName="linV" presStyleCnt="0"/>
      <dgm:spPr/>
    </dgm:pt>
    <dgm:pt modelId="{180E8C5C-B241-42C9-8FDD-2989DCBC5E7F}" type="pres">
      <dgm:prSet presAssocID="{39B2DCCB-9A6F-4A65-B57A-B4E7F56CC727}" presName="spVertical1" presStyleCnt="0"/>
      <dgm:spPr/>
    </dgm:pt>
    <dgm:pt modelId="{C42930C1-BCB6-45EA-B616-5813826B36A8}" type="pres">
      <dgm:prSet presAssocID="{39B2DCCB-9A6F-4A65-B57A-B4E7F56CC727}" presName="parTx" presStyleLbl="revTx" presStyleIdx="1" presStyleCnt="5">
        <dgm:presLayoutVars>
          <dgm:chMax val="0"/>
          <dgm:chPref val="0"/>
          <dgm:bulletEnabled val="1"/>
        </dgm:presLayoutVars>
      </dgm:prSet>
      <dgm:spPr/>
      <dgm:t>
        <a:bodyPr/>
        <a:lstStyle/>
        <a:p>
          <a:endParaRPr lang="en-US"/>
        </a:p>
      </dgm:t>
    </dgm:pt>
    <dgm:pt modelId="{E061E62E-6B6F-4244-9461-16BA09E5C70F}" type="pres">
      <dgm:prSet presAssocID="{39B2DCCB-9A6F-4A65-B57A-B4E7F56CC727}" presName="spVertical2" presStyleCnt="0"/>
      <dgm:spPr/>
    </dgm:pt>
    <dgm:pt modelId="{3C7151F8-2AB9-4ED8-8D48-4698497CCDCB}" type="pres">
      <dgm:prSet presAssocID="{39B2DCCB-9A6F-4A65-B57A-B4E7F56CC727}" presName="spVertical3" presStyleCnt="0"/>
      <dgm:spPr/>
    </dgm:pt>
    <dgm:pt modelId="{08FC6124-6215-4F8E-AD4F-A02198F04F6C}" type="pres">
      <dgm:prSet presAssocID="{C65197F1-B06E-4F66-97ED-D81703F6C8DD}" presName="space" presStyleCnt="0"/>
      <dgm:spPr/>
    </dgm:pt>
    <dgm:pt modelId="{F5FF5C57-F379-4DCE-B370-B7FE05888836}" type="pres">
      <dgm:prSet presAssocID="{B686A2F6-C0D0-4EA5-B483-0BD4604A0022}" presName="linV" presStyleCnt="0"/>
      <dgm:spPr/>
    </dgm:pt>
    <dgm:pt modelId="{5741D9E1-25CC-4D27-865A-248FCF400764}" type="pres">
      <dgm:prSet presAssocID="{B686A2F6-C0D0-4EA5-B483-0BD4604A0022}" presName="spVertical1" presStyleCnt="0"/>
      <dgm:spPr/>
    </dgm:pt>
    <dgm:pt modelId="{235E4EFC-20E5-48BB-AA5E-E0FA1DB53AE4}" type="pres">
      <dgm:prSet presAssocID="{B686A2F6-C0D0-4EA5-B483-0BD4604A0022}" presName="parTx" presStyleLbl="revTx" presStyleIdx="2" presStyleCnt="5">
        <dgm:presLayoutVars>
          <dgm:chMax val="0"/>
          <dgm:chPref val="0"/>
          <dgm:bulletEnabled val="1"/>
        </dgm:presLayoutVars>
      </dgm:prSet>
      <dgm:spPr/>
      <dgm:t>
        <a:bodyPr/>
        <a:lstStyle/>
        <a:p>
          <a:endParaRPr lang="en-US"/>
        </a:p>
      </dgm:t>
    </dgm:pt>
    <dgm:pt modelId="{0E0BE811-1438-4831-A91E-F1B152260450}" type="pres">
      <dgm:prSet presAssocID="{B686A2F6-C0D0-4EA5-B483-0BD4604A0022}" presName="spVertical2" presStyleCnt="0"/>
      <dgm:spPr/>
    </dgm:pt>
    <dgm:pt modelId="{60DD5D57-97E7-4DA4-BE5D-98FCA06713ED}" type="pres">
      <dgm:prSet presAssocID="{B686A2F6-C0D0-4EA5-B483-0BD4604A0022}" presName="spVertical3" presStyleCnt="0"/>
      <dgm:spPr/>
    </dgm:pt>
    <dgm:pt modelId="{B245492A-B07E-449E-822F-F94C8571E7D0}" type="pres">
      <dgm:prSet presAssocID="{D29DC3A8-E53A-42F5-AC05-A335AACA33DC}" presName="space" presStyleCnt="0"/>
      <dgm:spPr/>
    </dgm:pt>
    <dgm:pt modelId="{28D180E9-8C2B-4DBA-890B-9F8839D3AB5A}" type="pres">
      <dgm:prSet presAssocID="{05CFA954-E331-44F6-8395-D5EA20F7BBA9}" presName="linV" presStyleCnt="0"/>
      <dgm:spPr/>
    </dgm:pt>
    <dgm:pt modelId="{B4174B1A-481D-4F0F-8203-B81FDDCEA791}" type="pres">
      <dgm:prSet presAssocID="{05CFA954-E331-44F6-8395-D5EA20F7BBA9}" presName="spVertical1" presStyleCnt="0"/>
      <dgm:spPr/>
    </dgm:pt>
    <dgm:pt modelId="{6C11F6ED-EF7D-4B3D-BB16-770F970BE5FB}" type="pres">
      <dgm:prSet presAssocID="{05CFA954-E331-44F6-8395-D5EA20F7BBA9}" presName="parTx" presStyleLbl="revTx" presStyleIdx="3" presStyleCnt="5">
        <dgm:presLayoutVars>
          <dgm:chMax val="0"/>
          <dgm:chPref val="0"/>
          <dgm:bulletEnabled val="1"/>
        </dgm:presLayoutVars>
      </dgm:prSet>
      <dgm:spPr/>
      <dgm:t>
        <a:bodyPr/>
        <a:lstStyle/>
        <a:p>
          <a:endParaRPr lang="en-US"/>
        </a:p>
      </dgm:t>
    </dgm:pt>
    <dgm:pt modelId="{60ADA150-8EA4-4E11-BF55-DB9F7AE044D4}" type="pres">
      <dgm:prSet presAssocID="{05CFA954-E331-44F6-8395-D5EA20F7BBA9}" presName="spVertical2" presStyleCnt="0"/>
      <dgm:spPr/>
    </dgm:pt>
    <dgm:pt modelId="{4F26AEF8-66C7-46EF-A823-0759699BE79F}" type="pres">
      <dgm:prSet presAssocID="{05CFA954-E331-44F6-8395-D5EA20F7BBA9}" presName="spVertical3" presStyleCnt="0"/>
      <dgm:spPr/>
    </dgm:pt>
    <dgm:pt modelId="{C8517C35-5EB4-4C85-AD53-C81FC5A0F493}" type="pres">
      <dgm:prSet presAssocID="{6298D9EF-6EDD-44D3-A1AC-2DE49E6F1FAB}" presName="space" presStyleCnt="0"/>
      <dgm:spPr/>
    </dgm:pt>
    <dgm:pt modelId="{BDF10653-D747-4880-95F8-6899C9AAA038}" type="pres">
      <dgm:prSet presAssocID="{02357E6E-1760-44EE-B02C-812D2F37F4F9}" presName="linV" presStyleCnt="0"/>
      <dgm:spPr/>
    </dgm:pt>
    <dgm:pt modelId="{5418C08E-68E9-4D36-BB37-1FB559746453}" type="pres">
      <dgm:prSet presAssocID="{02357E6E-1760-44EE-B02C-812D2F37F4F9}" presName="spVertical1" presStyleCnt="0"/>
      <dgm:spPr/>
    </dgm:pt>
    <dgm:pt modelId="{4858A82F-5800-4BF2-A095-068F1055F015}" type="pres">
      <dgm:prSet presAssocID="{02357E6E-1760-44EE-B02C-812D2F37F4F9}" presName="parTx" presStyleLbl="revTx" presStyleIdx="4" presStyleCnt="5">
        <dgm:presLayoutVars>
          <dgm:chMax val="0"/>
          <dgm:chPref val="0"/>
          <dgm:bulletEnabled val="1"/>
        </dgm:presLayoutVars>
      </dgm:prSet>
      <dgm:spPr/>
      <dgm:t>
        <a:bodyPr/>
        <a:lstStyle/>
        <a:p>
          <a:endParaRPr lang="en-US"/>
        </a:p>
      </dgm:t>
    </dgm:pt>
    <dgm:pt modelId="{F50F4A26-283D-4E64-BE43-2CDBBE9E9BCD}" type="pres">
      <dgm:prSet presAssocID="{02357E6E-1760-44EE-B02C-812D2F37F4F9}" presName="spVertical2" presStyleCnt="0"/>
      <dgm:spPr/>
    </dgm:pt>
    <dgm:pt modelId="{41554241-BA30-42EF-AC44-1D78EC383B03}" type="pres">
      <dgm:prSet presAssocID="{02357E6E-1760-44EE-B02C-812D2F37F4F9}" presName="spVertical3" presStyleCnt="0"/>
      <dgm:spPr/>
    </dgm:pt>
    <dgm:pt modelId="{8131B162-5E68-427C-88D7-852DE6552318}" type="pres">
      <dgm:prSet presAssocID="{99A37A5C-8A62-4484-ADC1-7557D649760C}" presName="padding2" presStyleCnt="0"/>
      <dgm:spPr/>
    </dgm:pt>
    <dgm:pt modelId="{40606915-5E5A-4FFE-8892-D0547C6A9888}" type="pres">
      <dgm:prSet presAssocID="{99A37A5C-8A62-4484-ADC1-7557D649760C}" presName="negArrow" presStyleCnt="0"/>
      <dgm:spPr/>
    </dgm:pt>
    <dgm:pt modelId="{42C56F72-7D4C-4F3E-9253-BBCA9B5A1E52}" type="pres">
      <dgm:prSet presAssocID="{99A37A5C-8A62-4484-ADC1-7557D649760C}" presName="backgroundArrow" presStyleLbl="node1" presStyleIdx="0" presStyleCnt="1" custLinFactNeighborX="274" custLinFactNeighborY="-343"/>
      <dgm:spPr/>
    </dgm:pt>
  </dgm:ptLst>
  <dgm:cxnLst>
    <dgm:cxn modelId="{FDD275BF-8181-4081-8878-5D704C5152AD}" srcId="{99A37A5C-8A62-4484-ADC1-7557D649760C}" destId="{02357E6E-1760-44EE-B02C-812D2F37F4F9}" srcOrd="4" destOrd="0" parTransId="{2E3AFB8F-F797-448C-AA85-95266A517BF4}" sibTransId="{A59D1731-1462-49B7-90B0-AD5F8471F6EB}"/>
    <dgm:cxn modelId="{15580C4C-14F6-412E-9066-C9C0095D09C7}" type="presOf" srcId="{05CFA954-E331-44F6-8395-D5EA20F7BBA9}" destId="{6C11F6ED-EF7D-4B3D-BB16-770F970BE5FB}" srcOrd="0" destOrd="0" presId="urn:microsoft.com/office/officeart/2005/8/layout/hProcess3"/>
    <dgm:cxn modelId="{52851EF8-A504-4FFF-9D7B-05EA72B93A85}" srcId="{99A37A5C-8A62-4484-ADC1-7557D649760C}" destId="{39B2DCCB-9A6F-4A65-B57A-B4E7F56CC727}" srcOrd="1" destOrd="0" parTransId="{5C4918A0-8C21-4234-A2D2-720E4E37A872}" sibTransId="{C65197F1-B06E-4F66-97ED-D81703F6C8DD}"/>
    <dgm:cxn modelId="{C38771D1-7991-4E99-AA64-FCE8C94688D1}" type="presOf" srcId="{B686A2F6-C0D0-4EA5-B483-0BD4604A0022}" destId="{235E4EFC-20E5-48BB-AA5E-E0FA1DB53AE4}" srcOrd="0" destOrd="0" presId="urn:microsoft.com/office/officeart/2005/8/layout/hProcess3"/>
    <dgm:cxn modelId="{1A33B51D-39AC-4FB0-A506-F9CE6B69A6F7}" type="presOf" srcId="{99A37A5C-8A62-4484-ADC1-7557D649760C}" destId="{C7D12DCB-0343-4A70-87B3-9A3B53394BFC}" srcOrd="0" destOrd="0" presId="urn:microsoft.com/office/officeart/2005/8/layout/hProcess3"/>
    <dgm:cxn modelId="{F373B9D8-3CB4-4767-B96C-DDBB65008546}" type="presOf" srcId="{02357E6E-1760-44EE-B02C-812D2F37F4F9}" destId="{4858A82F-5800-4BF2-A095-068F1055F015}" srcOrd="0" destOrd="0" presId="urn:microsoft.com/office/officeart/2005/8/layout/hProcess3"/>
    <dgm:cxn modelId="{46D03330-B7CF-47C1-979C-AAEE1D0AA098}" srcId="{99A37A5C-8A62-4484-ADC1-7557D649760C}" destId="{05CFA954-E331-44F6-8395-D5EA20F7BBA9}" srcOrd="3" destOrd="0" parTransId="{2B02A6F3-CD80-4CAB-A9C9-DE721BC07827}" sibTransId="{6298D9EF-6EDD-44D3-A1AC-2DE49E6F1FAB}"/>
    <dgm:cxn modelId="{93531514-879E-4209-B8FA-A1D164B9F8D4}" type="presOf" srcId="{39B2DCCB-9A6F-4A65-B57A-B4E7F56CC727}" destId="{C42930C1-BCB6-45EA-B616-5813826B36A8}" srcOrd="0" destOrd="0" presId="urn:microsoft.com/office/officeart/2005/8/layout/hProcess3"/>
    <dgm:cxn modelId="{C741BEFB-82D9-4E47-A1B8-E524196541B5}" type="presOf" srcId="{05FA1A68-317B-4C32-9E57-5BAB31DDA95F}" destId="{15BFE013-BDBD-4D81-BB0A-D430988AD005}" srcOrd="0" destOrd="0" presId="urn:microsoft.com/office/officeart/2005/8/layout/hProcess3"/>
    <dgm:cxn modelId="{74CA434D-8A68-4A58-81D3-A6FDCA2B022A}" srcId="{99A37A5C-8A62-4484-ADC1-7557D649760C}" destId="{B686A2F6-C0D0-4EA5-B483-0BD4604A0022}" srcOrd="2" destOrd="0" parTransId="{BD4E24DD-A68F-4A0E-9D36-719E4B355211}" sibTransId="{D29DC3A8-E53A-42F5-AC05-A335AACA33DC}"/>
    <dgm:cxn modelId="{BCE9313F-2C3D-4E6B-AE5C-4601108A0100}" srcId="{99A37A5C-8A62-4484-ADC1-7557D649760C}" destId="{05FA1A68-317B-4C32-9E57-5BAB31DDA95F}" srcOrd="0" destOrd="0" parTransId="{BECD8655-B51A-4E16-B16F-C44C359CC195}" sibTransId="{88F0214A-FC75-4DE2-ADB1-34112B369804}"/>
    <dgm:cxn modelId="{33CC319C-950F-4A0D-8B9B-5707FAB9DA43}" type="presParOf" srcId="{C7D12DCB-0343-4A70-87B3-9A3B53394BFC}" destId="{5B775D5A-1F19-4C58-A7EF-45194268E226}" srcOrd="0" destOrd="0" presId="urn:microsoft.com/office/officeart/2005/8/layout/hProcess3"/>
    <dgm:cxn modelId="{2FC6FCA3-916C-431B-A865-4413C88144B0}" type="presParOf" srcId="{C7D12DCB-0343-4A70-87B3-9A3B53394BFC}" destId="{D465B409-3C79-4630-8B7F-EAE6E68C6808}" srcOrd="1" destOrd="0" presId="urn:microsoft.com/office/officeart/2005/8/layout/hProcess3"/>
    <dgm:cxn modelId="{F782CB99-0285-4A12-9707-50D00CD4DFCE}" type="presParOf" srcId="{D465B409-3C79-4630-8B7F-EAE6E68C6808}" destId="{003E707E-C0E9-4976-A604-8831BC9C7956}" srcOrd="0" destOrd="0" presId="urn:microsoft.com/office/officeart/2005/8/layout/hProcess3"/>
    <dgm:cxn modelId="{C7973A0F-4396-4895-AB25-237A35147FC5}" type="presParOf" srcId="{D465B409-3C79-4630-8B7F-EAE6E68C6808}" destId="{03BF9822-5A85-49F6-9B7F-28D36D29F78B}" srcOrd="1" destOrd="0" presId="urn:microsoft.com/office/officeart/2005/8/layout/hProcess3"/>
    <dgm:cxn modelId="{C552EACE-0DE0-4F58-84A6-AA3B7780A618}" type="presParOf" srcId="{03BF9822-5A85-49F6-9B7F-28D36D29F78B}" destId="{655FB39C-C818-4FD5-B00A-1748265B9A59}" srcOrd="0" destOrd="0" presId="urn:microsoft.com/office/officeart/2005/8/layout/hProcess3"/>
    <dgm:cxn modelId="{763F8A6D-7A85-4F10-892D-B9E29B71D73B}" type="presParOf" srcId="{03BF9822-5A85-49F6-9B7F-28D36D29F78B}" destId="{15BFE013-BDBD-4D81-BB0A-D430988AD005}" srcOrd="1" destOrd="0" presId="urn:microsoft.com/office/officeart/2005/8/layout/hProcess3"/>
    <dgm:cxn modelId="{23AA0FF5-0B9F-47DD-8193-334AE897E8EA}" type="presParOf" srcId="{03BF9822-5A85-49F6-9B7F-28D36D29F78B}" destId="{F2816C3F-4788-41CC-991D-BD57EE08B923}" srcOrd="2" destOrd="0" presId="urn:microsoft.com/office/officeart/2005/8/layout/hProcess3"/>
    <dgm:cxn modelId="{30F36BF2-094C-416C-886E-ECC1BC9D6BC8}" type="presParOf" srcId="{03BF9822-5A85-49F6-9B7F-28D36D29F78B}" destId="{AD7B01D3-6160-4415-8B12-93CF66B14977}" srcOrd="3" destOrd="0" presId="urn:microsoft.com/office/officeart/2005/8/layout/hProcess3"/>
    <dgm:cxn modelId="{658A1469-D7E1-4CBD-B654-9645DB796390}" type="presParOf" srcId="{D465B409-3C79-4630-8B7F-EAE6E68C6808}" destId="{BE6BAE80-11D0-407A-9B03-97309B70FFC0}" srcOrd="2" destOrd="0" presId="urn:microsoft.com/office/officeart/2005/8/layout/hProcess3"/>
    <dgm:cxn modelId="{977B5938-1627-43A9-9AF5-86CDC598B100}" type="presParOf" srcId="{D465B409-3C79-4630-8B7F-EAE6E68C6808}" destId="{6C20AE74-28B1-4969-8B2B-A3CC779BA0F3}" srcOrd="3" destOrd="0" presId="urn:microsoft.com/office/officeart/2005/8/layout/hProcess3"/>
    <dgm:cxn modelId="{2A3A1618-D50D-47A4-A811-506354C4F931}" type="presParOf" srcId="{6C20AE74-28B1-4969-8B2B-A3CC779BA0F3}" destId="{180E8C5C-B241-42C9-8FDD-2989DCBC5E7F}" srcOrd="0" destOrd="0" presId="urn:microsoft.com/office/officeart/2005/8/layout/hProcess3"/>
    <dgm:cxn modelId="{1D62390A-D915-473F-B2C5-8E09AC7338A5}" type="presParOf" srcId="{6C20AE74-28B1-4969-8B2B-A3CC779BA0F3}" destId="{C42930C1-BCB6-45EA-B616-5813826B36A8}" srcOrd="1" destOrd="0" presId="urn:microsoft.com/office/officeart/2005/8/layout/hProcess3"/>
    <dgm:cxn modelId="{7EC73F83-9D71-4BF7-9D61-944B83413B7B}" type="presParOf" srcId="{6C20AE74-28B1-4969-8B2B-A3CC779BA0F3}" destId="{E061E62E-6B6F-4244-9461-16BA09E5C70F}" srcOrd="2" destOrd="0" presId="urn:microsoft.com/office/officeart/2005/8/layout/hProcess3"/>
    <dgm:cxn modelId="{438313CE-69BD-4A30-B001-46BB6AAE909D}" type="presParOf" srcId="{6C20AE74-28B1-4969-8B2B-A3CC779BA0F3}" destId="{3C7151F8-2AB9-4ED8-8D48-4698497CCDCB}" srcOrd="3" destOrd="0" presId="urn:microsoft.com/office/officeart/2005/8/layout/hProcess3"/>
    <dgm:cxn modelId="{0A458E5E-1E54-4D1E-AAEF-A99421E2744A}" type="presParOf" srcId="{D465B409-3C79-4630-8B7F-EAE6E68C6808}" destId="{08FC6124-6215-4F8E-AD4F-A02198F04F6C}" srcOrd="4" destOrd="0" presId="urn:microsoft.com/office/officeart/2005/8/layout/hProcess3"/>
    <dgm:cxn modelId="{AADD12D5-EDA1-4B99-B126-36FD67782A4F}" type="presParOf" srcId="{D465B409-3C79-4630-8B7F-EAE6E68C6808}" destId="{F5FF5C57-F379-4DCE-B370-B7FE05888836}" srcOrd="5" destOrd="0" presId="urn:microsoft.com/office/officeart/2005/8/layout/hProcess3"/>
    <dgm:cxn modelId="{E281711F-79C2-49E3-A56A-931C41A220DC}" type="presParOf" srcId="{F5FF5C57-F379-4DCE-B370-B7FE05888836}" destId="{5741D9E1-25CC-4D27-865A-248FCF400764}" srcOrd="0" destOrd="0" presId="urn:microsoft.com/office/officeart/2005/8/layout/hProcess3"/>
    <dgm:cxn modelId="{2FC9D898-6288-42CE-A988-0E3943F835B6}" type="presParOf" srcId="{F5FF5C57-F379-4DCE-B370-B7FE05888836}" destId="{235E4EFC-20E5-48BB-AA5E-E0FA1DB53AE4}" srcOrd="1" destOrd="0" presId="urn:microsoft.com/office/officeart/2005/8/layout/hProcess3"/>
    <dgm:cxn modelId="{459F05CB-66CF-4EC6-84E9-414DAF9D117C}" type="presParOf" srcId="{F5FF5C57-F379-4DCE-B370-B7FE05888836}" destId="{0E0BE811-1438-4831-A91E-F1B152260450}" srcOrd="2" destOrd="0" presId="urn:microsoft.com/office/officeart/2005/8/layout/hProcess3"/>
    <dgm:cxn modelId="{14830782-0F2F-4982-9A33-C92EFF2AE582}" type="presParOf" srcId="{F5FF5C57-F379-4DCE-B370-B7FE05888836}" destId="{60DD5D57-97E7-4DA4-BE5D-98FCA06713ED}" srcOrd="3" destOrd="0" presId="urn:microsoft.com/office/officeart/2005/8/layout/hProcess3"/>
    <dgm:cxn modelId="{19D24C9E-90AC-46B6-A07C-3FE5FDAF979C}" type="presParOf" srcId="{D465B409-3C79-4630-8B7F-EAE6E68C6808}" destId="{B245492A-B07E-449E-822F-F94C8571E7D0}" srcOrd="6" destOrd="0" presId="urn:microsoft.com/office/officeart/2005/8/layout/hProcess3"/>
    <dgm:cxn modelId="{5BF20433-49EA-4A88-99B9-B5EA31946DC7}" type="presParOf" srcId="{D465B409-3C79-4630-8B7F-EAE6E68C6808}" destId="{28D180E9-8C2B-4DBA-890B-9F8839D3AB5A}" srcOrd="7" destOrd="0" presId="urn:microsoft.com/office/officeart/2005/8/layout/hProcess3"/>
    <dgm:cxn modelId="{3D96FAF8-EA7B-4513-84FC-59CB1EABC7B5}" type="presParOf" srcId="{28D180E9-8C2B-4DBA-890B-9F8839D3AB5A}" destId="{B4174B1A-481D-4F0F-8203-B81FDDCEA791}" srcOrd="0" destOrd="0" presId="urn:microsoft.com/office/officeart/2005/8/layout/hProcess3"/>
    <dgm:cxn modelId="{AEF98D1D-C5C7-4C2B-8BA2-D0431042D8D2}" type="presParOf" srcId="{28D180E9-8C2B-4DBA-890B-9F8839D3AB5A}" destId="{6C11F6ED-EF7D-4B3D-BB16-770F970BE5FB}" srcOrd="1" destOrd="0" presId="urn:microsoft.com/office/officeart/2005/8/layout/hProcess3"/>
    <dgm:cxn modelId="{A4D45DE6-606B-402B-BF82-576E813226EA}" type="presParOf" srcId="{28D180E9-8C2B-4DBA-890B-9F8839D3AB5A}" destId="{60ADA150-8EA4-4E11-BF55-DB9F7AE044D4}" srcOrd="2" destOrd="0" presId="urn:microsoft.com/office/officeart/2005/8/layout/hProcess3"/>
    <dgm:cxn modelId="{8D14283F-3569-4351-B777-2559C2AC174E}" type="presParOf" srcId="{28D180E9-8C2B-4DBA-890B-9F8839D3AB5A}" destId="{4F26AEF8-66C7-46EF-A823-0759699BE79F}" srcOrd="3" destOrd="0" presId="urn:microsoft.com/office/officeart/2005/8/layout/hProcess3"/>
    <dgm:cxn modelId="{97B6CEFA-4B58-4C88-BCE8-251E8CC5FFFD}" type="presParOf" srcId="{D465B409-3C79-4630-8B7F-EAE6E68C6808}" destId="{C8517C35-5EB4-4C85-AD53-C81FC5A0F493}" srcOrd="8" destOrd="0" presId="urn:microsoft.com/office/officeart/2005/8/layout/hProcess3"/>
    <dgm:cxn modelId="{9A6A1D96-7ACD-461B-80D3-F5C792B3922D}" type="presParOf" srcId="{D465B409-3C79-4630-8B7F-EAE6E68C6808}" destId="{BDF10653-D747-4880-95F8-6899C9AAA038}" srcOrd="9" destOrd="0" presId="urn:microsoft.com/office/officeart/2005/8/layout/hProcess3"/>
    <dgm:cxn modelId="{37F47428-4D0B-4A92-B456-BEE9D3EE4EB5}" type="presParOf" srcId="{BDF10653-D747-4880-95F8-6899C9AAA038}" destId="{5418C08E-68E9-4D36-BB37-1FB559746453}" srcOrd="0" destOrd="0" presId="urn:microsoft.com/office/officeart/2005/8/layout/hProcess3"/>
    <dgm:cxn modelId="{428EB194-21D7-44ED-A618-AFE528327E78}" type="presParOf" srcId="{BDF10653-D747-4880-95F8-6899C9AAA038}" destId="{4858A82F-5800-4BF2-A095-068F1055F015}" srcOrd="1" destOrd="0" presId="urn:microsoft.com/office/officeart/2005/8/layout/hProcess3"/>
    <dgm:cxn modelId="{67392E9A-5F48-4054-9CFE-42A2FC88E69A}" type="presParOf" srcId="{BDF10653-D747-4880-95F8-6899C9AAA038}" destId="{F50F4A26-283D-4E64-BE43-2CDBBE9E9BCD}" srcOrd="2" destOrd="0" presId="urn:microsoft.com/office/officeart/2005/8/layout/hProcess3"/>
    <dgm:cxn modelId="{CA6BA52E-98D7-4B30-B7D4-940002EE6052}" type="presParOf" srcId="{BDF10653-D747-4880-95F8-6899C9AAA038}" destId="{41554241-BA30-42EF-AC44-1D78EC383B03}" srcOrd="3" destOrd="0" presId="urn:microsoft.com/office/officeart/2005/8/layout/hProcess3"/>
    <dgm:cxn modelId="{D8B9B6DB-BC70-4938-BC7B-2082BF154704}" type="presParOf" srcId="{D465B409-3C79-4630-8B7F-EAE6E68C6808}" destId="{8131B162-5E68-427C-88D7-852DE6552318}" srcOrd="10" destOrd="0" presId="urn:microsoft.com/office/officeart/2005/8/layout/hProcess3"/>
    <dgm:cxn modelId="{F3C02A91-C024-46C2-AB2D-DBB359090B6A}" type="presParOf" srcId="{D465B409-3C79-4630-8B7F-EAE6E68C6808}" destId="{40606915-5E5A-4FFE-8892-D0547C6A9888}" srcOrd="11" destOrd="0" presId="urn:microsoft.com/office/officeart/2005/8/layout/hProcess3"/>
    <dgm:cxn modelId="{02393132-CAF6-49EB-9CFC-C18803E21F73}" type="presParOf" srcId="{D465B409-3C79-4630-8B7F-EAE6E68C6808}" destId="{42C56F72-7D4C-4F3E-9253-BBCA9B5A1E52}" srcOrd="12"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9A37A5C-8A62-4484-ADC1-7557D649760C}" type="doc">
      <dgm:prSet loTypeId="urn:microsoft.com/office/officeart/2005/8/layout/hProcess3" loCatId="process" qsTypeId="urn:microsoft.com/office/officeart/2005/8/quickstyle/simple1" qsCatId="simple" csTypeId="urn:microsoft.com/office/officeart/2005/8/colors/accent1_5" csCatId="accent1" phldr="1"/>
      <dgm:spPr/>
    </dgm:pt>
    <dgm:pt modelId="{05FA1A68-317B-4C32-9E57-5BAB31DDA95F}">
      <dgm:prSet phldrT="[Text]"/>
      <dgm:spPr/>
      <dgm:t>
        <a:bodyPr/>
        <a:lstStyle/>
        <a:p>
          <a:r>
            <a:rPr lang="lt-LT" dirty="0" smtClean="0"/>
            <a:t>Poodinio riebalinio audinio plonėjimas</a:t>
          </a:r>
          <a:endParaRPr lang="en-US" dirty="0"/>
        </a:p>
      </dgm:t>
    </dgm:pt>
    <dgm:pt modelId="{BECD8655-B51A-4E16-B16F-C44C359CC195}" type="parTrans" cxnId="{BCE9313F-2C3D-4E6B-AE5C-4601108A0100}">
      <dgm:prSet/>
      <dgm:spPr/>
      <dgm:t>
        <a:bodyPr/>
        <a:lstStyle/>
        <a:p>
          <a:endParaRPr lang="en-US"/>
        </a:p>
      </dgm:t>
    </dgm:pt>
    <dgm:pt modelId="{88F0214A-FC75-4DE2-ADB1-34112B369804}" type="sibTrans" cxnId="{BCE9313F-2C3D-4E6B-AE5C-4601108A0100}">
      <dgm:prSet/>
      <dgm:spPr/>
      <dgm:t>
        <a:bodyPr/>
        <a:lstStyle/>
        <a:p>
          <a:endParaRPr lang="en-US"/>
        </a:p>
      </dgm:t>
    </dgm:pt>
    <dgm:pt modelId="{02357E6E-1760-44EE-B02C-812D2F37F4F9}">
      <dgm:prSet phldrT="[Text]"/>
      <dgm:spPr/>
      <dgm:t>
        <a:bodyPr/>
        <a:lstStyle/>
        <a:p>
          <a:r>
            <a:rPr lang="lt-LT" dirty="0" smtClean="0"/>
            <a:t>Gerai išvystyti mimikos raumenys</a:t>
          </a:r>
          <a:endParaRPr lang="en-US" dirty="0"/>
        </a:p>
      </dgm:t>
    </dgm:pt>
    <dgm:pt modelId="{2E3AFB8F-F797-448C-AA85-95266A517BF4}" type="parTrans" cxnId="{FDD275BF-8181-4081-8878-5D704C5152AD}">
      <dgm:prSet/>
      <dgm:spPr/>
      <dgm:t>
        <a:bodyPr/>
        <a:lstStyle/>
        <a:p>
          <a:endParaRPr lang="en-US"/>
        </a:p>
      </dgm:t>
    </dgm:pt>
    <dgm:pt modelId="{A59D1731-1462-49B7-90B0-AD5F8471F6EB}" type="sibTrans" cxnId="{FDD275BF-8181-4081-8878-5D704C5152AD}">
      <dgm:prSet/>
      <dgm:spPr/>
      <dgm:t>
        <a:bodyPr/>
        <a:lstStyle/>
        <a:p>
          <a:endParaRPr lang="en-US"/>
        </a:p>
      </dgm:t>
    </dgm:pt>
    <dgm:pt modelId="{C7D12DCB-0343-4A70-87B3-9A3B53394BFC}" type="pres">
      <dgm:prSet presAssocID="{99A37A5C-8A62-4484-ADC1-7557D649760C}" presName="Name0" presStyleCnt="0">
        <dgm:presLayoutVars>
          <dgm:dir/>
          <dgm:animLvl val="lvl"/>
          <dgm:resizeHandles val="exact"/>
        </dgm:presLayoutVars>
      </dgm:prSet>
      <dgm:spPr/>
    </dgm:pt>
    <dgm:pt modelId="{5B775D5A-1F19-4C58-A7EF-45194268E226}" type="pres">
      <dgm:prSet presAssocID="{99A37A5C-8A62-4484-ADC1-7557D649760C}" presName="dummy" presStyleCnt="0"/>
      <dgm:spPr/>
    </dgm:pt>
    <dgm:pt modelId="{D465B409-3C79-4630-8B7F-EAE6E68C6808}" type="pres">
      <dgm:prSet presAssocID="{99A37A5C-8A62-4484-ADC1-7557D649760C}" presName="linH" presStyleCnt="0"/>
      <dgm:spPr/>
    </dgm:pt>
    <dgm:pt modelId="{003E707E-C0E9-4976-A604-8831BC9C7956}" type="pres">
      <dgm:prSet presAssocID="{99A37A5C-8A62-4484-ADC1-7557D649760C}" presName="padding1" presStyleCnt="0"/>
      <dgm:spPr/>
    </dgm:pt>
    <dgm:pt modelId="{03BF9822-5A85-49F6-9B7F-28D36D29F78B}" type="pres">
      <dgm:prSet presAssocID="{05FA1A68-317B-4C32-9E57-5BAB31DDA95F}" presName="linV" presStyleCnt="0"/>
      <dgm:spPr/>
    </dgm:pt>
    <dgm:pt modelId="{655FB39C-C818-4FD5-B00A-1748265B9A59}" type="pres">
      <dgm:prSet presAssocID="{05FA1A68-317B-4C32-9E57-5BAB31DDA95F}" presName="spVertical1" presStyleCnt="0"/>
      <dgm:spPr/>
    </dgm:pt>
    <dgm:pt modelId="{15BFE013-BDBD-4D81-BB0A-D430988AD005}" type="pres">
      <dgm:prSet presAssocID="{05FA1A68-317B-4C32-9E57-5BAB31DDA95F}" presName="parTx" presStyleLbl="revTx" presStyleIdx="0" presStyleCnt="2">
        <dgm:presLayoutVars>
          <dgm:chMax val="0"/>
          <dgm:chPref val="0"/>
          <dgm:bulletEnabled val="1"/>
        </dgm:presLayoutVars>
      </dgm:prSet>
      <dgm:spPr/>
      <dgm:t>
        <a:bodyPr/>
        <a:lstStyle/>
        <a:p>
          <a:endParaRPr lang="en-US"/>
        </a:p>
      </dgm:t>
    </dgm:pt>
    <dgm:pt modelId="{F2816C3F-4788-41CC-991D-BD57EE08B923}" type="pres">
      <dgm:prSet presAssocID="{05FA1A68-317B-4C32-9E57-5BAB31DDA95F}" presName="spVertical2" presStyleCnt="0"/>
      <dgm:spPr/>
    </dgm:pt>
    <dgm:pt modelId="{AD7B01D3-6160-4415-8B12-93CF66B14977}" type="pres">
      <dgm:prSet presAssocID="{05FA1A68-317B-4C32-9E57-5BAB31DDA95F}" presName="spVertical3" presStyleCnt="0"/>
      <dgm:spPr/>
    </dgm:pt>
    <dgm:pt modelId="{BE6BAE80-11D0-407A-9B03-97309B70FFC0}" type="pres">
      <dgm:prSet presAssocID="{88F0214A-FC75-4DE2-ADB1-34112B369804}" presName="space" presStyleCnt="0"/>
      <dgm:spPr/>
    </dgm:pt>
    <dgm:pt modelId="{BDF10653-D747-4880-95F8-6899C9AAA038}" type="pres">
      <dgm:prSet presAssocID="{02357E6E-1760-44EE-B02C-812D2F37F4F9}" presName="linV" presStyleCnt="0"/>
      <dgm:spPr/>
    </dgm:pt>
    <dgm:pt modelId="{5418C08E-68E9-4D36-BB37-1FB559746453}" type="pres">
      <dgm:prSet presAssocID="{02357E6E-1760-44EE-B02C-812D2F37F4F9}" presName="spVertical1" presStyleCnt="0"/>
      <dgm:spPr/>
    </dgm:pt>
    <dgm:pt modelId="{4858A82F-5800-4BF2-A095-068F1055F015}" type="pres">
      <dgm:prSet presAssocID="{02357E6E-1760-44EE-B02C-812D2F37F4F9}" presName="parTx" presStyleLbl="revTx" presStyleIdx="1" presStyleCnt="2">
        <dgm:presLayoutVars>
          <dgm:chMax val="0"/>
          <dgm:chPref val="0"/>
          <dgm:bulletEnabled val="1"/>
        </dgm:presLayoutVars>
      </dgm:prSet>
      <dgm:spPr/>
      <dgm:t>
        <a:bodyPr/>
        <a:lstStyle/>
        <a:p>
          <a:endParaRPr lang="en-US"/>
        </a:p>
      </dgm:t>
    </dgm:pt>
    <dgm:pt modelId="{F50F4A26-283D-4E64-BE43-2CDBBE9E9BCD}" type="pres">
      <dgm:prSet presAssocID="{02357E6E-1760-44EE-B02C-812D2F37F4F9}" presName="spVertical2" presStyleCnt="0"/>
      <dgm:spPr/>
    </dgm:pt>
    <dgm:pt modelId="{41554241-BA30-42EF-AC44-1D78EC383B03}" type="pres">
      <dgm:prSet presAssocID="{02357E6E-1760-44EE-B02C-812D2F37F4F9}" presName="spVertical3" presStyleCnt="0"/>
      <dgm:spPr/>
    </dgm:pt>
    <dgm:pt modelId="{8131B162-5E68-427C-88D7-852DE6552318}" type="pres">
      <dgm:prSet presAssocID="{99A37A5C-8A62-4484-ADC1-7557D649760C}" presName="padding2" presStyleCnt="0"/>
      <dgm:spPr/>
    </dgm:pt>
    <dgm:pt modelId="{40606915-5E5A-4FFE-8892-D0547C6A9888}" type="pres">
      <dgm:prSet presAssocID="{99A37A5C-8A62-4484-ADC1-7557D649760C}" presName="negArrow" presStyleCnt="0"/>
      <dgm:spPr/>
    </dgm:pt>
    <dgm:pt modelId="{42C56F72-7D4C-4F3E-9253-BBCA9B5A1E52}" type="pres">
      <dgm:prSet presAssocID="{99A37A5C-8A62-4484-ADC1-7557D649760C}" presName="backgroundArrow" presStyleLbl="node1" presStyleIdx="0" presStyleCnt="1" custLinFactNeighborX="274" custLinFactNeighborY="-343"/>
      <dgm:spPr/>
    </dgm:pt>
  </dgm:ptLst>
  <dgm:cxnLst>
    <dgm:cxn modelId="{00CBFE54-8FC3-437F-8412-AB70EE9F1C06}" type="presOf" srcId="{05FA1A68-317B-4C32-9E57-5BAB31DDA95F}" destId="{15BFE013-BDBD-4D81-BB0A-D430988AD005}" srcOrd="0" destOrd="0" presId="urn:microsoft.com/office/officeart/2005/8/layout/hProcess3"/>
    <dgm:cxn modelId="{FDD275BF-8181-4081-8878-5D704C5152AD}" srcId="{99A37A5C-8A62-4484-ADC1-7557D649760C}" destId="{02357E6E-1760-44EE-B02C-812D2F37F4F9}" srcOrd="1" destOrd="0" parTransId="{2E3AFB8F-F797-448C-AA85-95266A517BF4}" sibTransId="{A59D1731-1462-49B7-90B0-AD5F8471F6EB}"/>
    <dgm:cxn modelId="{8C56A45C-C1D8-428F-A177-137F42D50812}" type="presOf" srcId="{02357E6E-1760-44EE-B02C-812D2F37F4F9}" destId="{4858A82F-5800-4BF2-A095-068F1055F015}" srcOrd="0" destOrd="0" presId="urn:microsoft.com/office/officeart/2005/8/layout/hProcess3"/>
    <dgm:cxn modelId="{ACA77AFC-14FA-4873-9B04-9DA5AF26DFE6}" type="presOf" srcId="{99A37A5C-8A62-4484-ADC1-7557D649760C}" destId="{C7D12DCB-0343-4A70-87B3-9A3B53394BFC}" srcOrd="0" destOrd="0" presId="urn:microsoft.com/office/officeart/2005/8/layout/hProcess3"/>
    <dgm:cxn modelId="{BCE9313F-2C3D-4E6B-AE5C-4601108A0100}" srcId="{99A37A5C-8A62-4484-ADC1-7557D649760C}" destId="{05FA1A68-317B-4C32-9E57-5BAB31DDA95F}" srcOrd="0" destOrd="0" parTransId="{BECD8655-B51A-4E16-B16F-C44C359CC195}" sibTransId="{88F0214A-FC75-4DE2-ADB1-34112B369804}"/>
    <dgm:cxn modelId="{5441635A-2C75-4A72-B156-9B7832C4DDB9}" type="presParOf" srcId="{C7D12DCB-0343-4A70-87B3-9A3B53394BFC}" destId="{5B775D5A-1F19-4C58-A7EF-45194268E226}" srcOrd="0" destOrd="0" presId="urn:microsoft.com/office/officeart/2005/8/layout/hProcess3"/>
    <dgm:cxn modelId="{53B418BE-E44D-43CA-B9B3-34B7240311C5}" type="presParOf" srcId="{C7D12DCB-0343-4A70-87B3-9A3B53394BFC}" destId="{D465B409-3C79-4630-8B7F-EAE6E68C6808}" srcOrd="1" destOrd="0" presId="urn:microsoft.com/office/officeart/2005/8/layout/hProcess3"/>
    <dgm:cxn modelId="{2FDD0A60-B8F9-4167-BA81-7E4E1927CEEF}" type="presParOf" srcId="{D465B409-3C79-4630-8B7F-EAE6E68C6808}" destId="{003E707E-C0E9-4976-A604-8831BC9C7956}" srcOrd="0" destOrd="0" presId="urn:microsoft.com/office/officeart/2005/8/layout/hProcess3"/>
    <dgm:cxn modelId="{59194CD1-4AFD-44D6-AC8D-D20E5FE46484}" type="presParOf" srcId="{D465B409-3C79-4630-8B7F-EAE6E68C6808}" destId="{03BF9822-5A85-49F6-9B7F-28D36D29F78B}" srcOrd="1" destOrd="0" presId="urn:microsoft.com/office/officeart/2005/8/layout/hProcess3"/>
    <dgm:cxn modelId="{6D8D815F-9FE0-4A73-80D9-32F6734DD9FC}" type="presParOf" srcId="{03BF9822-5A85-49F6-9B7F-28D36D29F78B}" destId="{655FB39C-C818-4FD5-B00A-1748265B9A59}" srcOrd="0" destOrd="0" presId="urn:microsoft.com/office/officeart/2005/8/layout/hProcess3"/>
    <dgm:cxn modelId="{01D44B12-9E19-46FD-90BF-07C676E89B2B}" type="presParOf" srcId="{03BF9822-5A85-49F6-9B7F-28D36D29F78B}" destId="{15BFE013-BDBD-4D81-BB0A-D430988AD005}" srcOrd="1" destOrd="0" presId="urn:microsoft.com/office/officeart/2005/8/layout/hProcess3"/>
    <dgm:cxn modelId="{A9F0FA2A-6B5C-4A72-95A1-F7BA4B3E1E1C}" type="presParOf" srcId="{03BF9822-5A85-49F6-9B7F-28D36D29F78B}" destId="{F2816C3F-4788-41CC-991D-BD57EE08B923}" srcOrd="2" destOrd="0" presId="urn:microsoft.com/office/officeart/2005/8/layout/hProcess3"/>
    <dgm:cxn modelId="{932557C7-E1DE-463B-95D5-877E020F3927}" type="presParOf" srcId="{03BF9822-5A85-49F6-9B7F-28D36D29F78B}" destId="{AD7B01D3-6160-4415-8B12-93CF66B14977}" srcOrd="3" destOrd="0" presId="urn:microsoft.com/office/officeart/2005/8/layout/hProcess3"/>
    <dgm:cxn modelId="{AEBE9283-17F2-4385-A828-1BA6DF26F3C5}" type="presParOf" srcId="{D465B409-3C79-4630-8B7F-EAE6E68C6808}" destId="{BE6BAE80-11D0-407A-9B03-97309B70FFC0}" srcOrd="2" destOrd="0" presId="urn:microsoft.com/office/officeart/2005/8/layout/hProcess3"/>
    <dgm:cxn modelId="{B5568A3E-6E56-498B-AB64-712076D95D28}" type="presParOf" srcId="{D465B409-3C79-4630-8B7F-EAE6E68C6808}" destId="{BDF10653-D747-4880-95F8-6899C9AAA038}" srcOrd="3" destOrd="0" presId="urn:microsoft.com/office/officeart/2005/8/layout/hProcess3"/>
    <dgm:cxn modelId="{CD31DA0B-BF4F-4A0D-972D-716DF74D87AE}" type="presParOf" srcId="{BDF10653-D747-4880-95F8-6899C9AAA038}" destId="{5418C08E-68E9-4D36-BB37-1FB559746453}" srcOrd="0" destOrd="0" presId="urn:microsoft.com/office/officeart/2005/8/layout/hProcess3"/>
    <dgm:cxn modelId="{57AEE6F0-CDFD-470D-A411-B97961E52B65}" type="presParOf" srcId="{BDF10653-D747-4880-95F8-6899C9AAA038}" destId="{4858A82F-5800-4BF2-A095-068F1055F015}" srcOrd="1" destOrd="0" presId="urn:microsoft.com/office/officeart/2005/8/layout/hProcess3"/>
    <dgm:cxn modelId="{EFA83C3D-9179-4CFB-A3A9-056980840463}" type="presParOf" srcId="{BDF10653-D747-4880-95F8-6899C9AAA038}" destId="{F50F4A26-283D-4E64-BE43-2CDBBE9E9BCD}" srcOrd="2" destOrd="0" presId="urn:microsoft.com/office/officeart/2005/8/layout/hProcess3"/>
    <dgm:cxn modelId="{911074A6-E5E4-4341-8EDF-2A7DEBF2CB80}" type="presParOf" srcId="{BDF10653-D747-4880-95F8-6899C9AAA038}" destId="{41554241-BA30-42EF-AC44-1D78EC383B03}" srcOrd="3" destOrd="0" presId="urn:microsoft.com/office/officeart/2005/8/layout/hProcess3"/>
    <dgm:cxn modelId="{251E4646-2BD3-4F3D-BFC1-322CCB767CFB}" type="presParOf" srcId="{D465B409-3C79-4630-8B7F-EAE6E68C6808}" destId="{8131B162-5E68-427C-88D7-852DE6552318}" srcOrd="4" destOrd="0" presId="urn:microsoft.com/office/officeart/2005/8/layout/hProcess3"/>
    <dgm:cxn modelId="{ECD804EA-58D9-488F-AC8B-DE6C414F842D}" type="presParOf" srcId="{D465B409-3C79-4630-8B7F-EAE6E68C6808}" destId="{40606915-5E5A-4FFE-8892-D0547C6A9888}" srcOrd="5" destOrd="0" presId="urn:microsoft.com/office/officeart/2005/8/layout/hProcess3"/>
    <dgm:cxn modelId="{A8D2C83F-F305-4941-8E9B-6DE562B6A46E}" type="presParOf" srcId="{D465B409-3C79-4630-8B7F-EAE6E68C6808}" destId="{42C56F72-7D4C-4F3E-9253-BBCA9B5A1E52}" srcOrd="6"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F7A9DE8-3DA2-422C-8ABC-5F03F2FEE81E}"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EE6840AC-8480-41C0-B99A-A0120815D0AB}">
      <dgm:prSet phldrT="[Text]"/>
      <dgm:spPr/>
      <dgm:t>
        <a:bodyPr/>
        <a:lstStyle/>
        <a:p>
          <a:r>
            <a:rPr lang="lt-LT" dirty="0" smtClean="0"/>
            <a:t>Ilagalaikis jaunystės ir patrauklumo išsaugojimas</a:t>
          </a:r>
          <a:endParaRPr lang="en-US" dirty="0"/>
        </a:p>
      </dgm:t>
    </dgm:pt>
    <dgm:pt modelId="{CCC77A55-A29F-49A2-9CCB-BE1EDC902A2D}" type="parTrans" cxnId="{B79AB282-0360-42C6-9774-51A77DB63411}">
      <dgm:prSet/>
      <dgm:spPr/>
      <dgm:t>
        <a:bodyPr/>
        <a:lstStyle/>
        <a:p>
          <a:endParaRPr lang="en-US"/>
        </a:p>
      </dgm:t>
    </dgm:pt>
    <dgm:pt modelId="{3A6CE3F6-F69A-4400-A89F-661265CF4095}" type="sibTrans" cxnId="{B79AB282-0360-42C6-9774-51A77DB63411}">
      <dgm:prSet/>
      <dgm:spPr/>
      <dgm:t>
        <a:bodyPr/>
        <a:lstStyle/>
        <a:p>
          <a:endParaRPr lang="en-US"/>
        </a:p>
      </dgm:t>
    </dgm:pt>
    <dgm:pt modelId="{D69FF258-1764-4372-BD47-C454E7112C6A}">
      <dgm:prSet phldrT="[Text]"/>
      <dgm:spPr>
        <a:solidFill>
          <a:srgbClr val="FF0000"/>
        </a:solidFill>
      </dgm:spPr>
      <dgm:t>
        <a:bodyPr/>
        <a:lstStyle/>
        <a:p>
          <a:r>
            <a:rPr lang="lt-LT" dirty="0" smtClean="0"/>
            <a:t>Prevencija</a:t>
          </a:r>
          <a:endParaRPr lang="en-US" dirty="0"/>
        </a:p>
      </dgm:t>
    </dgm:pt>
    <dgm:pt modelId="{812BF1F8-36DE-4EA6-888C-D863ABE8837E}" type="parTrans" cxnId="{EAD71E90-B6D3-43D7-85A0-8BC4A081D837}">
      <dgm:prSet/>
      <dgm:spPr/>
      <dgm:t>
        <a:bodyPr/>
        <a:lstStyle/>
        <a:p>
          <a:endParaRPr lang="en-US"/>
        </a:p>
      </dgm:t>
    </dgm:pt>
    <dgm:pt modelId="{A6D775A5-CE08-4A91-BF15-A88EDD04CC0A}" type="sibTrans" cxnId="{EAD71E90-B6D3-43D7-85A0-8BC4A081D837}">
      <dgm:prSet/>
      <dgm:spPr/>
      <dgm:t>
        <a:bodyPr/>
        <a:lstStyle/>
        <a:p>
          <a:endParaRPr lang="en-US"/>
        </a:p>
      </dgm:t>
    </dgm:pt>
    <dgm:pt modelId="{4A5EC06B-5590-4CF3-A2E2-525D193C7601}">
      <dgm:prSet phldrT="[Text]"/>
      <dgm:spPr/>
      <dgm:t>
        <a:bodyPr/>
        <a:lstStyle/>
        <a:p>
          <a:r>
            <a:rPr lang="lt-LT" dirty="0" smtClean="0"/>
            <a:t>Odos būklių korekcija</a:t>
          </a:r>
          <a:endParaRPr lang="en-US" dirty="0"/>
        </a:p>
      </dgm:t>
    </dgm:pt>
    <dgm:pt modelId="{B8041C71-DCF7-47A8-86AE-743AD9223D3F}" type="parTrans" cxnId="{3F974933-150E-478B-85ED-DB064142EA25}">
      <dgm:prSet/>
      <dgm:spPr/>
      <dgm:t>
        <a:bodyPr/>
        <a:lstStyle/>
        <a:p>
          <a:endParaRPr lang="en-US"/>
        </a:p>
      </dgm:t>
    </dgm:pt>
    <dgm:pt modelId="{E45E94D3-C255-49CE-9634-2A79D3CE2D61}" type="sibTrans" cxnId="{3F974933-150E-478B-85ED-DB064142EA25}">
      <dgm:prSet/>
      <dgm:spPr/>
      <dgm:t>
        <a:bodyPr/>
        <a:lstStyle/>
        <a:p>
          <a:endParaRPr lang="en-US"/>
        </a:p>
      </dgm:t>
    </dgm:pt>
    <dgm:pt modelId="{DA573758-AD62-4104-8A0C-1FC51810F25C}">
      <dgm:prSet phldrT="[Text]"/>
      <dgm:spPr/>
      <dgm:t>
        <a:bodyPr/>
        <a:lstStyle/>
        <a:p>
          <a:r>
            <a:rPr lang="lt-LT" dirty="0" smtClean="0"/>
            <a:t>Odos audinių ir sistemų darbo atkūrimas</a:t>
          </a:r>
          <a:endParaRPr lang="en-US" dirty="0"/>
        </a:p>
      </dgm:t>
    </dgm:pt>
    <dgm:pt modelId="{90FBA182-74E9-459A-A113-5B72D9E7056E}" type="parTrans" cxnId="{05F1E579-B257-46EE-983E-F1EEA3D938DA}">
      <dgm:prSet/>
      <dgm:spPr/>
      <dgm:t>
        <a:bodyPr/>
        <a:lstStyle/>
        <a:p>
          <a:endParaRPr lang="en-US"/>
        </a:p>
      </dgm:t>
    </dgm:pt>
    <dgm:pt modelId="{5C280260-4CE7-471D-8B9C-00A21A8C1151}" type="sibTrans" cxnId="{05F1E579-B257-46EE-983E-F1EEA3D938DA}">
      <dgm:prSet/>
      <dgm:spPr/>
      <dgm:t>
        <a:bodyPr/>
        <a:lstStyle/>
        <a:p>
          <a:endParaRPr lang="en-US"/>
        </a:p>
      </dgm:t>
    </dgm:pt>
    <dgm:pt modelId="{53D93C1C-88A4-41D0-8797-C340C55621B2}" type="pres">
      <dgm:prSet presAssocID="{EF7A9DE8-3DA2-422C-8ABC-5F03F2FEE81E}" presName="Name0" presStyleCnt="0">
        <dgm:presLayoutVars>
          <dgm:chPref val="1"/>
          <dgm:dir/>
          <dgm:animOne val="branch"/>
          <dgm:animLvl val="lvl"/>
          <dgm:resizeHandles val="exact"/>
        </dgm:presLayoutVars>
      </dgm:prSet>
      <dgm:spPr/>
      <dgm:t>
        <a:bodyPr/>
        <a:lstStyle/>
        <a:p>
          <a:endParaRPr lang="en-US"/>
        </a:p>
      </dgm:t>
    </dgm:pt>
    <dgm:pt modelId="{F880D032-9DEC-4EBF-87FF-58131F23117A}" type="pres">
      <dgm:prSet presAssocID="{EE6840AC-8480-41C0-B99A-A0120815D0AB}" presName="root1" presStyleCnt="0"/>
      <dgm:spPr/>
    </dgm:pt>
    <dgm:pt modelId="{1A045EC7-7EFE-4AAF-997C-9A2B315BA4D8}" type="pres">
      <dgm:prSet presAssocID="{EE6840AC-8480-41C0-B99A-A0120815D0AB}" presName="LevelOneTextNode" presStyleLbl="node0" presStyleIdx="0" presStyleCnt="1">
        <dgm:presLayoutVars>
          <dgm:chPref val="3"/>
        </dgm:presLayoutVars>
      </dgm:prSet>
      <dgm:spPr/>
      <dgm:t>
        <a:bodyPr/>
        <a:lstStyle/>
        <a:p>
          <a:endParaRPr lang="en-US"/>
        </a:p>
      </dgm:t>
    </dgm:pt>
    <dgm:pt modelId="{73F729A1-658A-4E9C-9B94-01981335113C}" type="pres">
      <dgm:prSet presAssocID="{EE6840AC-8480-41C0-B99A-A0120815D0AB}" presName="level2hierChild" presStyleCnt="0"/>
      <dgm:spPr/>
    </dgm:pt>
    <dgm:pt modelId="{C154E018-0E69-4AA4-AE6C-5F59F84A869C}" type="pres">
      <dgm:prSet presAssocID="{812BF1F8-36DE-4EA6-888C-D863ABE8837E}" presName="conn2-1" presStyleLbl="parChTrans1D2" presStyleIdx="0" presStyleCnt="3"/>
      <dgm:spPr/>
      <dgm:t>
        <a:bodyPr/>
        <a:lstStyle/>
        <a:p>
          <a:endParaRPr lang="en-US"/>
        </a:p>
      </dgm:t>
    </dgm:pt>
    <dgm:pt modelId="{D89C731B-3E26-488B-A788-72078D5CDD72}" type="pres">
      <dgm:prSet presAssocID="{812BF1F8-36DE-4EA6-888C-D863ABE8837E}" presName="connTx" presStyleLbl="parChTrans1D2" presStyleIdx="0" presStyleCnt="3"/>
      <dgm:spPr/>
      <dgm:t>
        <a:bodyPr/>
        <a:lstStyle/>
        <a:p>
          <a:endParaRPr lang="en-US"/>
        </a:p>
      </dgm:t>
    </dgm:pt>
    <dgm:pt modelId="{F8E558AB-0673-4177-B2A5-6A57CFD93BA9}" type="pres">
      <dgm:prSet presAssocID="{D69FF258-1764-4372-BD47-C454E7112C6A}" presName="root2" presStyleCnt="0"/>
      <dgm:spPr/>
    </dgm:pt>
    <dgm:pt modelId="{31475E5B-0198-439D-BA57-7C36B493F52F}" type="pres">
      <dgm:prSet presAssocID="{D69FF258-1764-4372-BD47-C454E7112C6A}" presName="LevelTwoTextNode" presStyleLbl="node2" presStyleIdx="0" presStyleCnt="3">
        <dgm:presLayoutVars>
          <dgm:chPref val="3"/>
        </dgm:presLayoutVars>
      </dgm:prSet>
      <dgm:spPr/>
      <dgm:t>
        <a:bodyPr/>
        <a:lstStyle/>
        <a:p>
          <a:endParaRPr lang="en-US"/>
        </a:p>
      </dgm:t>
    </dgm:pt>
    <dgm:pt modelId="{FFBCD996-23D0-4A71-B4F9-51DF68FC14E4}" type="pres">
      <dgm:prSet presAssocID="{D69FF258-1764-4372-BD47-C454E7112C6A}" presName="level3hierChild" presStyleCnt="0"/>
      <dgm:spPr/>
    </dgm:pt>
    <dgm:pt modelId="{FE1990F4-FF48-403B-A1EB-49286F0A301D}" type="pres">
      <dgm:prSet presAssocID="{B8041C71-DCF7-47A8-86AE-743AD9223D3F}" presName="conn2-1" presStyleLbl="parChTrans1D2" presStyleIdx="1" presStyleCnt="3"/>
      <dgm:spPr/>
      <dgm:t>
        <a:bodyPr/>
        <a:lstStyle/>
        <a:p>
          <a:endParaRPr lang="en-US"/>
        </a:p>
      </dgm:t>
    </dgm:pt>
    <dgm:pt modelId="{09140F70-DBB7-496B-915B-7F2CA5B3CCCB}" type="pres">
      <dgm:prSet presAssocID="{B8041C71-DCF7-47A8-86AE-743AD9223D3F}" presName="connTx" presStyleLbl="parChTrans1D2" presStyleIdx="1" presStyleCnt="3"/>
      <dgm:spPr/>
      <dgm:t>
        <a:bodyPr/>
        <a:lstStyle/>
        <a:p>
          <a:endParaRPr lang="en-US"/>
        </a:p>
      </dgm:t>
    </dgm:pt>
    <dgm:pt modelId="{981DA4F8-12BB-41D1-A418-2F19199CE10D}" type="pres">
      <dgm:prSet presAssocID="{4A5EC06B-5590-4CF3-A2E2-525D193C7601}" presName="root2" presStyleCnt="0"/>
      <dgm:spPr/>
    </dgm:pt>
    <dgm:pt modelId="{37A48E6D-21A8-44F3-BFCE-C2DBD45FD3DD}" type="pres">
      <dgm:prSet presAssocID="{4A5EC06B-5590-4CF3-A2E2-525D193C7601}" presName="LevelTwoTextNode" presStyleLbl="node2" presStyleIdx="1" presStyleCnt="3">
        <dgm:presLayoutVars>
          <dgm:chPref val="3"/>
        </dgm:presLayoutVars>
      </dgm:prSet>
      <dgm:spPr/>
      <dgm:t>
        <a:bodyPr/>
        <a:lstStyle/>
        <a:p>
          <a:endParaRPr lang="en-US"/>
        </a:p>
      </dgm:t>
    </dgm:pt>
    <dgm:pt modelId="{EDB2B471-F539-49BA-9807-31DA0A7424E9}" type="pres">
      <dgm:prSet presAssocID="{4A5EC06B-5590-4CF3-A2E2-525D193C7601}" presName="level3hierChild" presStyleCnt="0"/>
      <dgm:spPr/>
    </dgm:pt>
    <dgm:pt modelId="{99B7E78B-D1D3-4CDD-B678-B1402E20BC6F}" type="pres">
      <dgm:prSet presAssocID="{90FBA182-74E9-459A-A113-5B72D9E7056E}" presName="conn2-1" presStyleLbl="parChTrans1D2" presStyleIdx="2" presStyleCnt="3"/>
      <dgm:spPr/>
      <dgm:t>
        <a:bodyPr/>
        <a:lstStyle/>
        <a:p>
          <a:endParaRPr lang="en-US"/>
        </a:p>
      </dgm:t>
    </dgm:pt>
    <dgm:pt modelId="{54182A6D-BCAD-4F62-9E72-89E4B2526294}" type="pres">
      <dgm:prSet presAssocID="{90FBA182-74E9-459A-A113-5B72D9E7056E}" presName="connTx" presStyleLbl="parChTrans1D2" presStyleIdx="2" presStyleCnt="3"/>
      <dgm:spPr/>
      <dgm:t>
        <a:bodyPr/>
        <a:lstStyle/>
        <a:p>
          <a:endParaRPr lang="en-US"/>
        </a:p>
      </dgm:t>
    </dgm:pt>
    <dgm:pt modelId="{A6ECB1DA-CB62-42A7-9B1B-680A083330C2}" type="pres">
      <dgm:prSet presAssocID="{DA573758-AD62-4104-8A0C-1FC51810F25C}" presName="root2" presStyleCnt="0"/>
      <dgm:spPr/>
    </dgm:pt>
    <dgm:pt modelId="{2EC3FC95-E128-4992-8035-FC34FFE51DC0}" type="pres">
      <dgm:prSet presAssocID="{DA573758-AD62-4104-8A0C-1FC51810F25C}" presName="LevelTwoTextNode" presStyleLbl="node2" presStyleIdx="2" presStyleCnt="3">
        <dgm:presLayoutVars>
          <dgm:chPref val="3"/>
        </dgm:presLayoutVars>
      </dgm:prSet>
      <dgm:spPr/>
      <dgm:t>
        <a:bodyPr/>
        <a:lstStyle/>
        <a:p>
          <a:endParaRPr lang="en-US"/>
        </a:p>
      </dgm:t>
    </dgm:pt>
    <dgm:pt modelId="{96997985-3AF3-431B-AE4C-BAC1D4F847A2}" type="pres">
      <dgm:prSet presAssocID="{DA573758-AD62-4104-8A0C-1FC51810F25C}" presName="level3hierChild" presStyleCnt="0"/>
      <dgm:spPr/>
    </dgm:pt>
  </dgm:ptLst>
  <dgm:cxnLst>
    <dgm:cxn modelId="{AF747D19-E17F-4ACB-9046-0EAD108718DA}" type="presOf" srcId="{EE6840AC-8480-41C0-B99A-A0120815D0AB}" destId="{1A045EC7-7EFE-4AAF-997C-9A2B315BA4D8}" srcOrd="0" destOrd="0" presId="urn:microsoft.com/office/officeart/2008/layout/HorizontalMultiLevelHierarchy"/>
    <dgm:cxn modelId="{FE5D0070-AF31-40B6-963C-5E69D7E0FC05}" type="presOf" srcId="{90FBA182-74E9-459A-A113-5B72D9E7056E}" destId="{54182A6D-BCAD-4F62-9E72-89E4B2526294}" srcOrd="1" destOrd="0" presId="urn:microsoft.com/office/officeart/2008/layout/HorizontalMultiLevelHierarchy"/>
    <dgm:cxn modelId="{6C2657F2-4512-4A77-979C-1CBDA6B029CD}" type="presOf" srcId="{812BF1F8-36DE-4EA6-888C-D863ABE8837E}" destId="{C154E018-0E69-4AA4-AE6C-5F59F84A869C}" srcOrd="0" destOrd="0" presId="urn:microsoft.com/office/officeart/2008/layout/HorizontalMultiLevelHierarchy"/>
    <dgm:cxn modelId="{B79AB282-0360-42C6-9774-51A77DB63411}" srcId="{EF7A9DE8-3DA2-422C-8ABC-5F03F2FEE81E}" destId="{EE6840AC-8480-41C0-B99A-A0120815D0AB}" srcOrd="0" destOrd="0" parTransId="{CCC77A55-A29F-49A2-9CCB-BE1EDC902A2D}" sibTransId="{3A6CE3F6-F69A-4400-A89F-661265CF4095}"/>
    <dgm:cxn modelId="{3F974933-150E-478B-85ED-DB064142EA25}" srcId="{EE6840AC-8480-41C0-B99A-A0120815D0AB}" destId="{4A5EC06B-5590-4CF3-A2E2-525D193C7601}" srcOrd="1" destOrd="0" parTransId="{B8041C71-DCF7-47A8-86AE-743AD9223D3F}" sibTransId="{E45E94D3-C255-49CE-9634-2A79D3CE2D61}"/>
    <dgm:cxn modelId="{1F652FD1-4705-4EF7-9EFB-E73075456B29}" type="presOf" srcId="{B8041C71-DCF7-47A8-86AE-743AD9223D3F}" destId="{09140F70-DBB7-496B-915B-7F2CA5B3CCCB}" srcOrd="1" destOrd="0" presId="urn:microsoft.com/office/officeart/2008/layout/HorizontalMultiLevelHierarchy"/>
    <dgm:cxn modelId="{85D7CD46-7D43-40D9-AB3C-38705F00A568}" type="presOf" srcId="{DA573758-AD62-4104-8A0C-1FC51810F25C}" destId="{2EC3FC95-E128-4992-8035-FC34FFE51DC0}" srcOrd="0" destOrd="0" presId="urn:microsoft.com/office/officeart/2008/layout/HorizontalMultiLevelHierarchy"/>
    <dgm:cxn modelId="{EAD71E90-B6D3-43D7-85A0-8BC4A081D837}" srcId="{EE6840AC-8480-41C0-B99A-A0120815D0AB}" destId="{D69FF258-1764-4372-BD47-C454E7112C6A}" srcOrd="0" destOrd="0" parTransId="{812BF1F8-36DE-4EA6-888C-D863ABE8837E}" sibTransId="{A6D775A5-CE08-4A91-BF15-A88EDD04CC0A}"/>
    <dgm:cxn modelId="{5C9F18AA-16CA-43CA-9FEC-0D196A6357FE}" type="presOf" srcId="{D69FF258-1764-4372-BD47-C454E7112C6A}" destId="{31475E5B-0198-439D-BA57-7C36B493F52F}" srcOrd="0" destOrd="0" presId="urn:microsoft.com/office/officeart/2008/layout/HorizontalMultiLevelHierarchy"/>
    <dgm:cxn modelId="{64CC0D20-2810-4A6D-985E-BDAEE37A6F52}" type="presOf" srcId="{EF7A9DE8-3DA2-422C-8ABC-5F03F2FEE81E}" destId="{53D93C1C-88A4-41D0-8797-C340C55621B2}" srcOrd="0" destOrd="0" presId="urn:microsoft.com/office/officeart/2008/layout/HorizontalMultiLevelHierarchy"/>
    <dgm:cxn modelId="{05F1E579-B257-46EE-983E-F1EEA3D938DA}" srcId="{EE6840AC-8480-41C0-B99A-A0120815D0AB}" destId="{DA573758-AD62-4104-8A0C-1FC51810F25C}" srcOrd="2" destOrd="0" parTransId="{90FBA182-74E9-459A-A113-5B72D9E7056E}" sibTransId="{5C280260-4CE7-471D-8B9C-00A21A8C1151}"/>
    <dgm:cxn modelId="{84250024-86C8-45E4-B666-C5882F5C0400}" type="presOf" srcId="{4A5EC06B-5590-4CF3-A2E2-525D193C7601}" destId="{37A48E6D-21A8-44F3-BFCE-C2DBD45FD3DD}" srcOrd="0" destOrd="0" presId="urn:microsoft.com/office/officeart/2008/layout/HorizontalMultiLevelHierarchy"/>
    <dgm:cxn modelId="{AE0BB43F-160D-49AB-923E-B44329B82A1C}" type="presOf" srcId="{90FBA182-74E9-459A-A113-5B72D9E7056E}" destId="{99B7E78B-D1D3-4CDD-B678-B1402E20BC6F}" srcOrd="0" destOrd="0" presId="urn:microsoft.com/office/officeart/2008/layout/HorizontalMultiLevelHierarchy"/>
    <dgm:cxn modelId="{55B582D5-008F-4169-8D9B-1E61098A278D}" type="presOf" srcId="{B8041C71-DCF7-47A8-86AE-743AD9223D3F}" destId="{FE1990F4-FF48-403B-A1EB-49286F0A301D}" srcOrd="0" destOrd="0" presId="urn:microsoft.com/office/officeart/2008/layout/HorizontalMultiLevelHierarchy"/>
    <dgm:cxn modelId="{958F8544-8B83-4425-A6E6-5A696094116E}" type="presOf" srcId="{812BF1F8-36DE-4EA6-888C-D863ABE8837E}" destId="{D89C731B-3E26-488B-A788-72078D5CDD72}" srcOrd="1" destOrd="0" presId="urn:microsoft.com/office/officeart/2008/layout/HorizontalMultiLevelHierarchy"/>
    <dgm:cxn modelId="{DCF487DD-79B5-4FCE-842C-DA9CA072EFF8}" type="presParOf" srcId="{53D93C1C-88A4-41D0-8797-C340C55621B2}" destId="{F880D032-9DEC-4EBF-87FF-58131F23117A}" srcOrd="0" destOrd="0" presId="urn:microsoft.com/office/officeart/2008/layout/HorizontalMultiLevelHierarchy"/>
    <dgm:cxn modelId="{896D43DB-14F8-4C2D-A49C-CE71BF12BEB8}" type="presParOf" srcId="{F880D032-9DEC-4EBF-87FF-58131F23117A}" destId="{1A045EC7-7EFE-4AAF-997C-9A2B315BA4D8}" srcOrd="0" destOrd="0" presId="urn:microsoft.com/office/officeart/2008/layout/HorizontalMultiLevelHierarchy"/>
    <dgm:cxn modelId="{0D320798-9841-4AEE-A3DD-C8CCE7160BEC}" type="presParOf" srcId="{F880D032-9DEC-4EBF-87FF-58131F23117A}" destId="{73F729A1-658A-4E9C-9B94-01981335113C}" srcOrd="1" destOrd="0" presId="urn:microsoft.com/office/officeart/2008/layout/HorizontalMultiLevelHierarchy"/>
    <dgm:cxn modelId="{371FDE0B-1789-4B53-8549-C04CAB9329AA}" type="presParOf" srcId="{73F729A1-658A-4E9C-9B94-01981335113C}" destId="{C154E018-0E69-4AA4-AE6C-5F59F84A869C}" srcOrd="0" destOrd="0" presId="urn:microsoft.com/office/officeart/2008/layout/HorizontalMultiLevelHierarchy"/>
    <dgm:cxn modelId="{D8CF4E77-00C3-415E-BA6D-E837B7E55C71}" type="presParOf" srcId="{C154E018-0E69-4AA4-AE6C-5F59F84A869C}" destId="{D89C731B-3E26-488B-A788-72078D5CDD72}" srcOrd="0" destOrd="0" presId="urn:microsoft.com/office/officeart/2008/layout/HorizontalMultiLevelHierarchy"/>
    <dgm:cxn modelId="{EAE3C66B-8A42-458F-AA77-7CF5BC1C589C}" type="presParOf" srcId="{73F729A1-658A-4E9C-9B94-01981335113C}" destId="{F8E558AB-0673-4177-B2A5-6A57CFD93BA9}" srcOrd="1" destOrd="0" presId="urn:microsoft.com/office/officeart/2008/layout/HorizontalMultiLevelHierarchy"/>
    <dgm:cxn modelId="{F82A0348-5195-4311-8838-6E7CC21D3194}" type="presParOf" srcId="{F8E558AB-0673-4177-B2A5-6A57CFD93BA9}" destId="{31475E5B-0198-439D-BA57-7C36B493F52F}" srcOrd="0" destOrd="0" presId="urn:microsoft.com/office/officeart/2008/layout/HorizontalMultiLevelHierarchy"/>
    <dgm:cxn modelId="{CF7801E2-AE3D-41C2-AF5D-C525AC19401F}" type="presParOf" srcId="{F8E558AB-0673-4177-B2A5-6A57CFD93BA9}" destId="{FFBCD996-23D0-4A71-B4F9-51DF68FC14E4}" srcOrd="1" destOrd="0" presId="urn:microsoft.com/office/officeart/2008/layout/HorizontalMultiLevelHierarchy"/>
    <dgm:cxn modelId="{58762FCA-FBF5-4A01-AF36-AF018E2B8D40}" type="presParOf" srcId="{73F729A1-658A-4E9C-9B94-01981335113C}" destId="{FE1990F4-FF48-403B-A1EB-49286F0A301D}" srcOrd="2" destOrd="0" presId="urn:microsoft.com/office/officeart/2008/layout/HorizontalMultiLevelHierarchy"/>
    <dgm:cxn modelId="{71665EE9-F251-456F-AE0C-3EE2C295E471}" type="presParOf" srcId="{FE1990F4-FF48-403B-A1EB-49286F0A301D}" destId="{09140F70-DBB7-496B-915B-7F2CA5B3CCCB}" srcOrd="0" destOrd="0" presId="urn:microsoft.com/office/officeart/2008/layout/HorizontalMultiLevelHierarchy"/>
    <dgm:cxn modelId="{75894D67-CB49-41C9-B0F4-03AF91F5D6AF}" type="presParOf" srcId="{73F729A1-658A-4E9C-9B94-01981335113C}" destId="{981DA4F8-12BB-41D1-A418-2F19199CE10D}" srcOrd="3" destOrd="0" presId="urn:microsoft.com/office/officeart/2008/layout/HorizontalMultiLevelHierarchy"/>
    <dgm:cxn modelId="{6C47761A-E9D5-455D-816D-FAF6FF788A5B}" type="presParOf" srcId="{981DA4F8-12BB-41D1-A418-2F19199CE10D}" destId="{37A48E6D-21A8-44F3-BFCE-C2DBD45FD3DD}" srcOrd="0" destOrd="0" presId="urn:microsoft.com/office/officeart/2008/layout/HorizontalMultiLevelHierarchy"/>
    <dgm:cxn modelId="{8E3D1C5B-F71E-46EE-A4F8-2DD3D5A9C21F}" type="presParOf" srcId="{981DA4F8-12BB-41D1-A418-2F19199CE10D}" destId="{EDB2B471-F539-49BA-9807-31DA0A7424E9}" srcOrd="1" destOrd="0" presId="urn:microsoft.com/office/officeart/2008/layout/HorizontalMultiLevelHierarchy"/>
    <dgm:cxn modelId="{F4CB5CEB-B4C6-4021-89ED-619CC4A2C484}" type="presParOf" srcId="{73F729A1-658A-4E9C-9B94-01981335113C}" destId="{99B7E78B-D1D3-4CDD-B678-B1402E20BC6F}" srcOrd="4" destOrd="0" presId="urn:microsoft.com/office/officeart/2008/layout/HorizontalMultiLevelHierarchy"/>
    <dgm:cxn modelId="{BC5A99D5-F132-46C8-8B90-E92D52BCF839}" type="presParOf" srcId="{99B7E78B-D1D3-4CDD-B678-B1402E20BC6F}" destId="{54182A6D-BCAD-4F62-9E72-89E4B2526294}" srcOrd="0" destOrd="0" presId="urn:microsoft.com/office/officeart/2008/layout/HorizontalMultiLevelHierarchy"/>
    <dgm:cxn modelId="{B15EB77E-3443-40CD-BF17-B39CDB8F58B5}" type="presParOf" srcId="{73F729A1-658A-4E9C-9B94-01981335113C}" destId="{A6ECB1DA-CB62-42A7-9B1B-680A083330C2}" srcOrd="5" destOrd="0" presId="urn:microsoft.com/office/officeart/2008/layout/HorizontalMultiLevelHierarchy"/>
    <dgm:cxn modelId="{D934BC47-77A7-4B21-AFED-C36FB6AF4099}" type="presParOf" srcId="{A6ECB1DA-CB62-42A7-9B1B-680A083330C2}" destId="{2EC3FC95-E128-4992-8035-FC34FFE51DC0}" srcOrd="0" destOrd="0" presId="urn:microsoft.com/office/officeart/2008/layout/HorizontalMultiLevelHierarchy"/>
    <dgm:cxn modelId="{5F54B3F7-52CE-4606-ABC0-C54DD8C3F4D2}" type="presParOf" srcId="{A6ECB1DA-CB62-42A7-9B1B-680A083330C2}" destId="{96997985-3AF3-431B-AE4C-BAC1D4F847A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405DEA-0D90-44D2-A757-041F9F00CF44}"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EA31CA5E-2147-445B-ACC2-64E402DB94DA}">
      <dgm:prSet phldrT="[Text]"/>
      <dgm:spPr/>
      <dgm:t>
        <a:bodyPr/>
        <a:lstStyle/>
        <a:p>
          <a:r>
            <a:rPr lang="lt-LT" dirty="0" smtClean="0"/>
            <a:t>Netolygus pigmento pasiskirstymas</a:t>
          </a:r>
          <a:endParaRPr lang="en-US" dirty="0"/>
        </a:p>
      </dgm:t>
    </dgm:pt>
    <dgm:pt modelId="{ADDD1DC6-32C3-47E7-8C77-7A4E46F39EA8}" type="parTrans" cxnId="{E7EE3BF2-C85E-4688-9473-19DEBD100E50}">
      <dgm:prSet/>
      <dgm:spPr/>
      <dgm:t>
        <a:bodyPr/>
        <a:lstStyle/>
        <a:p>
          <a:endParaRPr lang="en-US"/>
        </a:p>
      </dgm:t>
    </dgm:pt>
    <dgm:pt modelId="{5ED7EB99-685F-4933-B994-C3460D0776EB}" type="sibTrans" cxnId="{E7EE3BF2-C85E-4688-9473-19DEBD100E50}">
      <dgm:prSet/>
      <dgm:spPr/>
      <dgm:t>
        <a:bodyPr/>
        <a:lstStyle/>
        <a:p>
          <a:endParaRPr lang="en-US"/>
        </a:p>
      </dgm:t>
    </dgm:pt>
    <dgm:pt modelId="{A21D0116-0883-49E0-AA57-BC1009929DE4}">
      <dgm:prSet phldrT="[Text]"/>
      <dgm:spPr/>
      <dgm:t>
        <a:bodyPr/>
        <a:lstStyle/>
        <a:p>
          <a:r>
            <a:rPr lang="lt-LT" dirty="0" smtClean="0"/>
            <a:t>Šiurkštus odos paviršius</a:t>
          </a:r>
          <a:endParaRPr lang="en-US" dirty="0"/>
        </a:p>
      </dgm:t>
    </dgm:pt>
    <dgm:pt modelId="{4792449B-1EA5-4A09-B403-4BE007C5C7A1}" type="parTrans" cxnId="{B6775B2C-EA67-4DBA-87D5-6368C84B72B4}">
      <dgm:prSet/>
      <dgm:spPr/>
      <dgm:t>
        <a:bodyPr/>
        <a:lstStyle/>
        <a:p>
          <a:endParaRPr lang="en-US"/>
        </a:p>
      </dgm:t>
    </dgm:pt>
    <dgm:pt modelId="{546F828E-FC7E-45F9-8E4C-B48DAA8495D9}" type="sibTrans" cxnId="{B6775B2C-EA67-4DBA-87D5-6368C84B72B4}">
      <dgm:prSet/>
      <dgm:spPr/>
      <dgm:t>
        <a:bodyPr/>
        <a:lstStyle/>
        <a:p>
          <a:endParaRPr lang="en-US"/>
        </a:p>
      </dgm:t>
    </dgm:pt>
    <dgm:pt modelId="{DF17770F-3620-4716-8B39-89BFE6E63502}">
      <dgm:prSet phldrT="[Text]"/>
      <dgm:spPr/>
      <dgm:t>
        <a:bodyPr/>
        <a:lstStyle/>
        <a:p>
          <a:r>
            <a:rPr lang="lt-LT" dirty="0" smtClean="0"/>
            <a:t>Smulkios ir gilios raukšlės</a:t>
          </a:r>
          <a:endParaRPr lang="en-US" dirty="0"/>
        </a:p>
      </dgm:t>
    </dgm:pt>
    <dgm:pt modelId="{DCC35B89-CE8E-4C4E-8D09-FDB37BF95B28}" type="parTrans" cxnId="{9A1F0F87-8729-4A16-B684-59162F5A5838}">
      <dgm:prSet/>
      <dgm:spPr/>
      <dgm:t>
        <a:bodyPr/>
        <a:lstStyle/>
        <a:p>
          <a:endParaRPr lang="en-US"/>
        </a:p>
      </dgm:t>
    </dgm:pt>
    <dgm:pt modelId="{CA41EB2B-8CA7-44D3-9A33-CD1BAC15933F}" type="sibTrans" cxnId="{9A1F0F87-8729-4A16-B684-59162F5A5838}">
      <dgm:prSet/>
      <dgm:spPr/>
      <dgm:t>
        <a:bodyPr/>
        <a:lstStyle/>
        <a:p>
          <a:endParaRPr lang="en-US"/>
        </a:p>
      </dgm:t>
    </dgm:pt>
    <dgm:pt modelId="{2D352430-2E07-428D-A62C-83258B2E3058}">
      <dgm:prSet phldrT="[Text]"/>
      <dgm:spPr/>
      <dgm:t>
        <a:bodyPr/>
        <a:lstStyle/>
        <a:p>
          <a:r>
            <a:rPr lang="lt-LT" dirty="0" smtClean="0"/>
            <a:t>Stangrumo sumežėjimas</a:t>
          </a:r>
          <a:endParaRPr lang="en-US" dirty="0"/>
        </a:p>
      </dgm:t>
    </dgm:pt>
    <dgm:pt modelId="{714CEC4D-D2AD-4FE4-A31E-570A207ED26E}" type="parTrans" cxnId="{73E78E77-0CEC-403F-9767-FAAD7A833EB4}">
      <dgm:prSet/>
      <dgm:spPr/>
      <dgm:t>
        <a:bodyPr/>
        <a:lstStyle/>
        <a:p>
          <a:endParaRPr lang="en-US"/>
        </a:p>
      </dgm:t>
    </dgm:pt>
    <dgm:pt modelId="{8621D605-EB72-4E07-8CBF-2E4914930FE1}" type="sibTrans" cxnId="{73E78E77-0CEC-403F-9767-FAAD7A833EB4}">
      <dgm:prSet/>
      <dgm:spPr/>
      <dgm:t>
        <a:bodyPr/>
        <a:lstStyle/>
        <a:p>
          <a:endParaRPr lang="en-US"/>
        </a:p>
      </dgm:t>
    </dgm:pt>
    <dgm:pt modelId="{0577CA57-7EC9-4FCD-8324-E5593A2415BB}">
      <dgm:prSet phldrT="[Text]"/>
      <dgm:spPr/>
      <dgm:t>
        <a:bodyPr/>
        <a:lstStyle/>
        <a:p>
          <a:r>
            <a:rPr lang="lt-LT" dirty="0" smtClean="0"/>
            <a:t>Senėjimo dėmių atsiradimas</a:t>
          </a:r>
          <a:endParaRPr lang="en-US" dirty="0"/>
        </a:p>
      </dgm:t>
    </dgm:pt>
    <dgm:pt modelId="{2ECC84D3-19E6-4385-8D02-20037ED30DF3}" type="parTrans" cxnId="{9E654873-7B2A-4DF3-ADE8-1631422932CA}">
      <dgm:prSet/>
      <dgm:spPr/>
      <dgm:t>
        <a:bodyPr/>
        <a:lstStyle/>
        <a:p>
          <a:endParaRPr lang="en-US"/>
        </a:p>
      </dgm:t>
    </dgm:pt>
    <dgm:pt modelId="{A149FE89-6C57-42AD-A10D-40DEF0282A0D}" type="sibTrans" cxnId="{9E654873-7B2A-4DF3-ADE8-1631422932CA}">
      <dgm:prSet/>
      <dgm:spPr/>
      <dgm:t>
        <a:bodyPr/>
        <a:lstStyle/>
        <a:p>
          <a:endParaRPr lang="en-US"/>
        </a:p>
      </dgm:t>
    </dgm:pt>
    <dgm:pt modelId="{8D2EF42C-CBB0-4A0C-8279-2B865A989652}" type="pres">
      <dgm:prSet presAssocID="{DE405DEA-0D90-44D2-A757-041F9F00CF44}" presName="diagram" presStyleCnt="0">
        <dgm:presLayoutVars>
          <dgm:dir/>
          <dgm:resizeHandles val="exact"/>
        </dgm:presLayoutVars>
      </dgm:prSet>
      <dgm:spPr/>
      <dgm:t>
        <a:bodyPr/>
        <a:lstStyle/>
        <a:p>
          <a:endParaRPr lang="en-US"/>
        </a:p>
      </dgm:t>
    </dgm:pt>
    <dgm:pt modelId="{A0FFD711-98AA-4E51-A103-5B86C9AA7A80}" type="pres">
      <dgm:prSet presAssocID="{EA31CA5E-2147-445B-ACC2-64E402DB94DA}" presName="node" presStyleLbl="node1" presStyleIdx="0" presStyleCnt="5">
        <dgm:presLayoutVars>
          <dgm:bulletEnabled val="1"/>
        </dgm:presLayoutVars>
      </dgm:prSet>
      <dgm:spPr/>
      <dgm:t>
        <a:bodyPr/>
        <a:lstStyle/>
        <a:p>
          <a:endParaRPr lang="en-US"/>
        </a:p>
      </dgm:t>
    </dgm:pt>
    <dgm:pt modelId="{CA5E1B71-D27F-4AFD-B630-79C167111816}" type="pres">
      <dgm:prSet presAssocID="{5ED7EB99-685F-4933-B994-C3460D0776EB}" presName="sibTrans" presStyleCnt="0"/>
      <dgm:spPr/>
    </dgm:pt>
    <dgm:pt modelId="{69D9EBF1-EEB8-4844-B383-2B81885C16AA}" type="pres">
      <dgm:prSet presAssocID="{A21D0116-0883-49E0-AA57-BC1009929DE4}" presName="node" presStyleLbl="node1" presStyleIdx="1" presStyleCnt="5">
        <dgm:presLayoutVars>
          <dgm:bulletEnabled val="1"/>
        </dgm:presLayoutVars>
      </dgm:prSet>
      <dgm:spPr/>
      <dgm:t>
        <a:bodyPr/>
        <a:lstStyle/>
        <a:p>
          <a:endParaRPr lang="en-US"/>
        </a:p>
      </dgm:t>
    </dgm:pt>
    <dgm:pt modelId="{CC849DE3-9F45-4B16-9090-99D91814AEA0}" type="pres">
      <dgm:prSet presAssocID="{546F828E-FC7E-45F9-8E4C-B48DAA8495D9}" presName="sibTrans" presStyleCnt="0"/>
      <dgm:spPr/>
    </dgm:pt>
    <dgm:pt modelId="{7B819D6E-1255-4DFF-B421-00180D16F838}" type="pres">
      <dgm:prSet presAssocID="{DF17770F-3620-4716-8B39-89BFE6E63502}" presName="node" presStyleLbl="node1" presStyleIdx="2" presStyleCnt="5">
        <dgm:presLayoutVars>
          <dgm:bulletEnabled val="1"/>
        </dgm:presLayoutVars>
      </dgm:prSet>
      <dgm:spPr/>
      <dgm:t>
        <a:bodyPr/>
        <a:lstStyle/>
        <a:p>
          <a:endParaRPr lang="en-US"/>
        </a:p>
      </dgm:t>
    </dgm:pt>
    <dgm:pt modelId="{A3DA02C2-A8F4-4055-944B-90FEE1F72C08}" type="pres">
      <dgm:prSet presAssocID="{CA41EB2B-8CA7-44D3-9A33-CD1BAC15933F}" presName="sibTrans" presStyleCnt="0"/>
      <dgm:spPr/>
    </dgm:pt>
    <dgm:pt modelId="{B0697CB2-AFEA-47AA-A67B-39092682E463}" type="pres">
      <dgm:prSet presAssocID="{2D352430-2E07-428D-A62C-83258B2E3058}" presName="node" presStyleLbl="node1" presStyleIdx="3" presStyleCnt="5">
        <dgm:presLayoutVars>
          <dgm:bulletEnabled val="1"/>
        </dgm:presLayoutVars>
      </dgm:prSet>
      <dgm:spPr/>
      <dgm:t>
        <a:bodyPr/>
        <a:lstStyle/>
        <a:p>
          <a:endParaRPr lang="en-US"/>
        </a:p>
      </dgm:t>
    </dgm:pt>
    <dgm:pt modelId="{9B2A515F-C6DD-4B97-AFA3-EAC041EA4E10}" type="pres">
      <dgm:prSet presAssocID="{8621D605-EB72-4E07-8CBF-2E4914930FE1}" presName="sibTrans" presStyleCnt="0"/>
      <dgm:spPr/>
    </dgm:pt>
    <dgm:pt modelId="{5C9A95CC-72D3-41DD-84B5-EBC22BBE062D}" type="pres">
      <dgm:prSet presAssocID="{0577CA57-7EC9-4FCD-8324-E5593A2415BB}" presName="node" presStyleLbl="node1" presStyleIdx="4" presStyleCnt="5">
        <dgm:presLayoutVars>
          <dgm:bulletEnabled val="1"/>
        </dgm:presLayoutVars>
      </dgm:prSet>
      <dgm:spPr/>
      <dgm:t>
        <a:bodyPr/>
        <a:lstStyle/>
        <a:p>
          <a:endParaRPr lang="en-US"/>
        </a:p>
      </dgm:t>
    </dgm:pt>
  </dgm:ptLst>
  <dgm:cxnLst>
    <dgm:cxn modelId="{B6775B2C-EA67-4DBA-87D5-6368C84B72B4}" srcId="{DE405DEA-0D90-44D2-A757-041F9F00CF44}" destId="{A21D0116-0883-49E0-AA57-BC1009929DE4}" srcOrd="1" destOrd="0" parTransId="{4792449B-1EA5-4A09-B403-4BE007C5C7A1}" sibTransId="{546F828E-FC7E-45F9-8E4C-B48DAA8495D9}"/>
    <dgm:cxn modelId="{E7EE3BF2-C85E-4688-9473-19DEBD100E50}" srcId="{DE405DEA-0D90-44D2-A757-041F9F00CF44}" destId="{EA31CA5E-2147-445B-ACC2-64E402DB94DA}" srcOrd="0" destOrd="0" parTransId="{ADDD1DC6-32C3-47E7-8C77-7A4E46F39EA8}" sibTransId="{5ED7EB99-685F-4933-B994-C3460D0776EB}"/>
    <dgm:cxn modelId="{73E78E77-0CEC-403F-9767-FAAD7A833EB4}" srcId="{DE405DEA-0D90-44D2-A757-041F9F00CF44}" destId="{2D352430-2E07-428D-A62C-83258B2E3058}" srcOrd="3" destOrd="0" parTransId="{714CEC4D-D2AD-4FE4-A31E-570A207ED26E}" sibTransId="{8621D605-EB72-4E07-8CBF-2E4914930FE1}"/>
    <dgm:cxn modelId="{B9E6F26D-8444-4CB3-B45E-1262D5079223}" type="presOf" srcId="{DF17770F-3620-4716-8B39-89BFE6E63502}" destId="{7B819D6E-1255-4DFF-B421-00180D16F838}" srcOrd="0" destOrd="0" presId="urn:microsoft.com/office/officeart/2005/8/layout/default"/>
    <dgm:cxn modelId="{9E654873-7B2A-4DF3-ADE8-1631422932CA}" srcId="{DE405DEA-0D90-44D2-A757-041F9F00CF44}" destId="{0577CA57-7EC9-4FCD-8324-E5593A2415BB}" srcOrd="4" destOrd="0" parTransId="{2ECC84D3-19E6-4385-8D02-20037ED30DF3}" sibTransId="{A149FE89-6C57-42AD-A10D-40DEF0282A0D}"/>
    <dgm:cxn modelId="{D7D5CF08-84DD-4134-8955-650872DAB773}" type="presOf" srcId="{0577CA57-7EC9-4FCD-8324-E5593A2415BB}" destId="{5C9A95CC-72D3-41DD-84B5-EBC22BBE062D}" srcOrd="0" destOrd="0" presId="urn:microsoft.com/office/officeart/2005/8/layout/default"/>
    <dgm:cxn modelId="{EC0BFA02-C281-4FC0-A975-FD3AB8CE410A}" type="presOf" srcId="{DE405DEA-0D90-44D2-A757-041F9F00CF44}" destId="{8D2EF42C-CBB0-4A0C-8279-2B865A989652}" srcOrd="0" destOrd="0" presId="urn:microsoft.com/office/officeart/2005/8/layout/default"/>
    <dgm:cxn modelId="{EA32D089-ABE7-4231-8590-95B3243CF23A}" type="presOf" srcId="{EA31CA5E-2147-445B-ACC2-64E402DB94DA}" destId="{A0FFD711-98AA-4E51-A103-5B86C9AA7A80}" srcOrd="0" destOrd="0" presId="urn:microsoft.com/office/officeart/2005/8/layout/default"/>
    <dgm:cxn modelId="{9A1F0F87-8729-4A16-B684-59162F5A5838}" srcId="{DE405DEA-0D90-44D2-A757-041F9F00CF44}" destId="{DF17770F-3620-4716-8B39-89BFE6E63502}" srcOrd="2" destOrd="0" parTransId="{DCC35B89-CE8E-4C4E-8D09-FDB37BF95B28}" sibTransId="{CA41EB2B-8CA7-44D3-9A33-CD1BAC15933F}"/>
    <dgm:cxn modelId="{26FF3873-263A-4A14-B4F6-2A0BD1130343}" type="presOf" srcId="{2D352430-2E07-428D-A62C-83258B2E3058}" destId="{B0697CB2-AFEA-47AA-A67B-39092682E463}" srcOrd="0" destOrd="0" presId="urn:microsoft.com/office/officeart/2005/8/layout/default"/>
    <dgm:cxn modelId="{63530D31-9456-482A-80DE-C4363137C949}" type="presOf" srcId="{A21D0116-0883-49E0-AA57-BC1009929DE4}" destId="{69D9EBF1-EEB8-4844-B383-2B81885C16AA}" srcOrd="0" destOrd="0" presId="urn:microsoft.com/office/officeart/2005/8/layout/default"/>
    <dgm:cxn modelId="{BFD211AA-3765-4E06-8689-B5A2227B3D04}" type="presParOf" srcId="{8D2EF42C-CBB0-4A0C-8279-2B865A989652}" destId="{A0FFD711-98AA-4E51-A103-5B86C9AA7A80}" srcOrd="0" destOrd="0" presId="urn:microsoft.com/office/officeart/2005/8/layout/default"/>
    <dgm:cxn modelId="{F759BF09-A924-4843-B459-80E5005990B7}" type="presParOf" srcId="{8D2EF42C-CBB0-4A0C-8279-2B865A989652}" destId="{CA5E1B71-D27F-4AFD-B630-79C167111816}" srcOrd="1" destOrd="0" presId="urn:microsoft.com/office/officeart/2005/8/layout/default"/>
    <dgm:cxn modelId="{1A826747-46F4-4E68-8D4F-4F237B0F28CE}" type="presParOf" srcId="{8D2EF42C-CBB0-4A0C-8279-2B865A989652}" destId="{69D9EBF1-EEB8-4844-B383-2B81885C16AA}" srcOrd="2" destOrd="0" presId="urn:microsoft.com/office/officeart/2005/8/layout/default"/>
    <dgm:cxn modelId="{05D344E6-773C-4A2A-89EE-1BA625CF9B95}" type="presParOf" srcId="{8D2EF42C-CBB0-4A0C-8279-2B865A989652}" destId="{CC849DE3-9F45-4B16-9090-99D91814AEA0}" srcOrd="3" destOrd="0" presId="urn:microsoft.com/office/officeart/2005/8/layout/default"/>
    <dgm:cxn modelId="{5DD4729D-3E3D-4201-AF3D-DDAF4425D0F9}" type="presParOf" srcId="{8D2EF42C-CBB0-4A0C-8279-2B865A989652}" destId="{7B819D6E-1255-4DFF-B421-00180D16F838}" srcOrd="4" destOrd="0" presId="urn:microsoft.com/office/officeart/2005/8/layout/default"/>
    <dgm:cxn modelId="{6848F887-6D14-43A8-BD36-08EC9D5977D7}" type="presParOf" srcId="{8D2EF42C-CBB0-4A0C-8279-2B865A989652}" destId="{A3DA02C2-A8F4-4055-944B-90FEE1F72C08}" srcOrd="5" destOrd="0" presId="urn:microsoft.com/office/officeart/2005/8/layout/default"/>
    <dgm:cxn modelId="{6503BBFD-39AC-485B-9290-427AEF17A4FA}" type="presParOf" srcId="{8D2EF42C-CBB0-4A0C-8279-2B865A989652}" destId="{B0697CB2-AFEA-47AA-A67B-39092682E463}" srcOrd="6" destOrd="0" presId="urn:microsoft.com/office/officeart/2005/8/layout/default"/>
    <dgm:cxn modelId="{D38B4C16-439E-460F-A9A6-CB4B5936C066}" type="presParOf" srcId="{8D2EF42C-CBB0-4A0C-8279-2B865A989652}" destId="{9B2A515F-C6DD-4B97-AFA3-EAC041EA4E10}" srcOrd="7" destOrd="0" presId="urn:microsoft.com/office/officeart/2005/8/layout/default"/>
    <dgm:cxn modelId="{E05115E0-7A7D-4A92-BF6E-4767D53C76BC}" type="presParOf" srcId="{8D2EF42C-CBB0-4A0C-8279-2B865A989652}" destId="{5C9A95CC-72D3-41DD-84B5-EBC22BBE062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273A179-0A07-4E4E-9D07-C781432A6BD2}" type="doc">
      <dgm:prSet loTypeId="urn:microsoft.com/office/officeart/2005/8/layout/cycle6" loCatId="cycle" qsTypeId="urn:microsoft.com/office/officeart/2005/8/quickstyle/simple1" qsCatId="simple" csTypeId="urn:microsoft.com/office/officeart/2005/8/colors/colorful4" csCatId="colorful" phldr="1"/>
      <dgm:spPr/>
      <dgm:t>
        <a:bodyPr/>
        <a:lstStyle/>
        <a:p>
          <a:endParaRPr lang="en-US"/>
        </a:p>
      </dgm:t>
    </dgm:pt>
    <dgm:pt modelId="{B06ACF70-848D-462D-9E05-8FC689DCF5E3}">
      <dgm:prSet phldrT="[Text]"/>
      <dgm:spPr/>
      <dgm:t>
        <a:bodyPr/>
        <a:lstStyle/>
        <a:p>
          <a:r>
            <a:rPr lang="lt-LT" dirty="0" smtClean="0"/>
            <a:t>Drėkinimas</a:t>
          </a:r>
          <a:endParaRPr lang="en-US" dirty="0"/>
        </a:p>
      </dgm:t>
    </dgm:pt>
    <dgm:pt modelId="{968A700C-DE30-4257-9048-8CB0D76D811A}" type="parTrans" cxnId="{9CC06D84-9AEB-4853-AF15-24C6DAAAA28A}">
      <dgm:prSet/>
      <dgm:spPr/>
      <dgm:t>
        <a:bodyPr/>
        <a:lstStyle/>
        <a:p>
          <a:endParaRPr lang="en-US"/>
        </a:p>
      </dgm:t>
    </dgm:pt>
    <dgm:pt modelId="{C27D0F0E-75C8-4DE6-88B0-D5E57B76E438}" type="sibTrans" cxnId="{9CC06D84-9AEB-4853-AF15-24C6DAAAA28A}">
      <dgm:prSet/>
      <dgm:spPr/>
      <dgm:t>
        <a:bodyPr/>
        <a:lstStyle/>
        <a:p>
          <a:endParaRPr lang="en-US"/>
        </a:p>
      </dgm:t>
    </dgm:pt>
    <dgm:pt modelId="{708C0337-7CF8-4516-B3AB-B2AA32AC1A3B}">
      <dgm:prSet phldrT="[Text]"/>
      <dgm:spPr/>
      <dgm:t>
        <a:bodyPr/>
        <a:lstStyle/>
        <a:p>
          <a:r>
            <a:rPr lang="lt-LT" dirty="0" smtClean="0"/>
            <a:t>Apsauga</a:t>
          </a:r>
          <a:endParaRPr lang="en-US" dirty="0"/>
        </a:p>
      </dgm:t>
    </dgm:pt>
    <dgm:pt modelId="{93DC7E77-21FB-4D46-ADB7-F9AC3C112318}" type="parTrans" cxnId="{65CBC225-BECA-4567-AF97-EC3C1BB94D49}">
      <dgm:prSet/>
      <dgm:spPr/>
      <dgm:t>
        <a:bodyPr/>
        <a:lstStyle/>
        <a:p>
          <a:endParaRPr lang="en-US"/>
        </a:p>
      </dgm:t>
    </dgm:pt>
    <dgm:pt modelId="{8077C364-20FC-4969-955B-75336C4D77FB}" type="sibTrans" cxnId="{65CBC225-BECA-4567-AF97-EC3C1BB94D49}">
      <dgm:prSet/>
      <dgm:spPr/>
      <dgm:t>
        <a:bodyPr/>
        <a:lstStyle/>
        <a:p>
          <a:endParaRPr lang="en-US"/>
        </a:p>
      </dgm:t>
    </dgm:pt>
    <dgm:pt modelId="{F16016C6-5BC5-4C52-8301-F293E76A064F}">
      <dgm:prSet phldrT="[Text]"/>
      <dgm:spPr/>
      <dgm:t>
        <a:bodyPr/>
        <a:lstStyle/>
        <a:p>
          <a:r>
            <a:rPr lang="lt-LT" dirty="0" smtClean="0"/>
            <a:t>Maitinimas</a:t>
          </a:r>
          <a:endParaRPr lang="en-US" dirty="0"/>
        </a:p>
      </dgm:t>
    </dgm:pt>
    <dgm:pt modelId="{F9E70255-950A-44EA-B44E-6674F4BC33EA}" type="parTrans" cxnId="{828F216D-88D5-4FC0-8B67-0BFECFB7B207}">
      <dgm:prSet/>
      <dgm:spPr/>
      <dgm:t>
        <a:bodyPr/>
        <a:lstStyle/>
        <a:p>
          <a:endParaRPr lang="en-US"/>
        </a:p>
      </dgm:t>
    </dgm:pt>
    <dgm:pt modelId="{6D2A0AA0-118D-4513-BEA1-32E331899166}" type="sibTrans" cxnId="{828F216D-88D5-4FC0-8B67-0BFECFB7B207}">
      <dgm:prSet/>
      <dgm:spPr/>
      <dgm:t>
        <a:bodyPr/>
        <a:lstStyle/>
        <a:p>
          <a:endParaRPr lang="en-US"/>
        </a:p>
      </dgm:t>
    </dgm:pt>
    <dgm:pt modelId="{3C050E00-DE34-4CFE-B5C0-3D7EA1CA8EE3}">
      <dgm:prSet phldrT="[Text]"/>
      <dgm:spPr/>
      <dgm:t>
        <a:bodyPr/>
        <a:lstStyle/>
        <a:p>
          <a:r>
            <a:rPr lang="lt-LT" dirty="0" smtClean="0"/>
            <a:t>Spec.priemonių naudojimas</a:t>
          </a:r>
          <a:endParaRPr lang="en-US" dirty="0"/>
        </a:p>
      </dgm:t>
    </dgm:pt>
    <dgm:pt modelId="{531ED70D-BA82-463F-A5D2-934F23DB8909}" type="parTrans" cxnId="{6D743055-ECB7-4F72-8C6A-E7F280F2A2FC}">
      <dgm:prSet/>
      <dgm:spPr/>
      <dgm:t>
        <a:bodyPr/>
        <a:lstStyle/>
        <a:p>
          <a:endParaRPr lang="en-US"/>
        </a:p>
      </dgm:t>
    </dgm:pt>
    <dgm:pt modelId="{BBFB6291-1728-4103-9447-CE0ACDA7089B}" type="sibTrans" cxnId="{6D743055-ECB7-4F72-8C6A-E7F280F2A2FC}">
      <dgm:prSet/>
      <dgm:spPr/>
      <dgm:t>
        <a:bodyPr/>
        <a:lstStyle/>
        <a:p>
          <a:endParaRPr lang="en-US"/>
        </a:p>
      </dgm:t>
    </dgm:pt>
    <dgm:pt modelId="{E739C9BB-763A-4F70-A702-CF840158A321}">
      <dgm:prSet phldrT="[Text]"/>
      <dgm:spPr/>
      <dgm:t>
        <a:bodyPr/>
        <a:lstStyle/>
        <a:p>
          <a:r>
            <a:rPr lang="lt-LT" dirty="0" smtClean="0"/>
            <a:t>Manualinė terapija</a:t>
          </a:r>
          <a:endParaRPr lang="en-US" dirty="0"/>
        </a:p>
      </dgm:t>
    </dgm:pt>
    <dgm:pt modelId="{6E6A743A-1B52-4CD6-8A5D-3E8843747DA3}" type="parTrans" cxnId="{4D61206C-C856-4D32-8D88-08D2434CDD3D}">
      <dgm:prSet/>
      <dgm:spPr/>
      <dgm:t>
        <a:bodyPr/>
        <a:lstStyle/>
        <a:p>
          <a:endParaRPr lang="en-US"/>
        </a:p>
      </dgm:t>
    </dgm:pt>
    <dgm:pt modelId="{48E4CC9F-1DEC-4AB3-8292-11FEC01AA3EF}" type="sibTrans" cxnId="{4D61206C-C856-4D32-8D88-08D2434CDD3D}">
      <dgm:prSet/>
      <dgm:spPr/>
      <dgm:t>
        <a:bodyPr/>
        <a:lstStyle/>
        <a:p>
          <a:endParaRPr lang="en-US"/>
        </a:p>
      </dgm:t>
    </dgm:pt>
    <dgm:pt modelId="{6E2D6FC8-28D6-4F3B-9A5B-B66A69A93E42}" type="pres">
      <dgm:prSet presAssocID="{E273A179-0A07-4E4E-9D07-C781432A6BD2}" presName="cycle" presStyleCnt="0">
        <dgm:presLayoutVars>
          <dgm:dir/>
          <dgm:resizeHandles val="exact"/>
        </dgm:presLayoutVars>
      </dgm:prSet>
      <dgm:spPr/>
      <dgm:t>
        <a:bodyPr/>
        <a:lstStyle/>
        <a:p>
          <a:endParaRPr lang="en-US"/>
        </a:p>
      </dgm:t>
    </dgm:pt>
    <dgm:pt modelId="{F6CA4F76-3968-495A-8546-210F7FBCFF3A}" type="pres">
      <dgm:prSet presAssocID="{B06ACF70-848D-462D-9E05-8FC689DCF5E3}" presName="node" presStyleLbl="node1" presStyleIdx="0" presStyleCnt="5">
        <dgm:presLayoutVars>
          <dgm:bulletEnabled val="1"/>
        </dgm:presLayoutVars>
      </dgm:prSet>
      <dgm:spPr/>
      <dgm:t>
        <a:bodyPr/>
        <a:lstStyle/>
        <a:p>
          <a:endParaRPr lang="en-US"/>
        </a:p>
      </dgm:t>
    </dgm:pt>
    <dgm:pt modelId="{E2927BA1-D704-4F04-AAC4-4232BB499EB0}" type="pres">
      <dgm:prSet presAssocID="{B06ACF70-848D-462D-9E05-8FC689DCF5E3}" presName="spNode" presStyleCnt="0"/>
      <dgm:spPr/>
    </dgm:pt>
    <dgm:pt modelId="{B8467CF5-92FB-471B-B49D-8DE6B50DA6A0}" type="pres">
      <dgm:prSet presAssocID="{C27D0F0E-75C8-4DE6-88B0-D5E57B76E438}" presName="sibTrans" presStyleLbl="sibTrans1D1" presStyleIdx="0" presStyleCnt="5"/>
      <dgm:spPr/>
      <dgm:t>
        <a:bodyPr/>
        <a:lstStyle/>
        <a:p>
          <a:endParaRPr lang="en-US"/>
        </a:p>
      </dgm:t>
    </dgm:pt>
    <dgm:pt modelId="{9A287A5C-1028-4791-9517-83B9C78DA330}" type="pres">
      <dgm:prSet presAssocID="{708C0337-7CF8-4516-B3AB-B2AA32AC1A3B}" presName="node" presStyleLbl="node1" presStyleIdx="1" presStyleCnt="5">
        <dgm:presLayoutVars>
          <dgm:bulletEnabled val="1"/>
        </dgm:presLayoutVars>
      </dgm:prSet>
      <dgm:spPr/>
      <dgm:t>
        <a:bodyPr/>
        <a:lstStyle/>
        <a:p>
          <a:endParaRPr lang="en-US"/>
        </a:p>
      </dgm:t>
    </dgm:pt>
    <dgm:pt modelId="{68994A91-6CC6-44B9-B6C4-415D52552B0C}" type="pres">
      <dgm:prSet presAssocID="{708C0337-7CF8-4516-B3AB-B2AA32AC1A3B}" presName="spNode" presStyleCnt="0"/>
      <dgm:spPr/>
    </dgm:pt>
    <dgm:pt modelId="{608F4063-A265-41C6-BC9D-111CBC3C04CB}" type="pres">
      <dgm:prSet presAssocID="{8077C364-20FC-4969-955B-75336C4D77FB}" presName="sibTrans" presStyleLbl="sibTrans1D1" presStyleIdx="1" presStyleCnt="5"/>
      <dgm:spPr/>
      <dgm:t>
        <a:bodyPr/>
        <a:lstStyle/>
        <a:p>
          <a:endParaRPr lang="en-US"/>
        </a:p>
      </dgm:t>
    </dgm:pt>
    <dgm:pt modelId="{083066E1-549C-470C-806F-DEE282AAA839}" type="pres">
      <dgm:prSet presAssocID="{F16016C6-5BC5-4C52-8301-F293E76A064F}" presName="node" presStyleLbl="node1" presStyleIdx="2" presStyleCnt="5">
        <dgm:presLayoutVars>
          <dgm:bulletEnabled val="1"/>
        </dgm:presLayoutVars>
      </dgm:prSet>
      <dgm:spPr/>
      <dgm:t>
        <a:bodyPr/>
        <a:lstStyle/>
        <a:p>
          <a:endParaRPr lang="en-US"/>
        </a:p>
      </dgm:t>
    </dgm:pt>
    <dgm:pt modelId="{BE0B7F2D-0611-4550-8AC9-BBA219821EE6}" type="pres">
      <dgm:prSet presAssocID="{F16016C6-5BC5-4C52-8301-F293E76A064F}" presName="spNode" presStyleCnt="0"/>
      <dgm:spPr/>
    </dgm:pt>
    <dgm:pt modelId="{6B6F2550-9EA7-43ED-950D-8BF6972A776F}" type="pres">
      <dgm:prSet presAssocID="{6D2A0AA0-118D-4513-BEA1-32E331899166}" presName="sibTrans" presStyleLbl="sibTrans1D1" presStyleIdx="2" presStyleCnt="5"/>
      <dgm:spPr/>
      <dgm:t>
        <a:bodyPr/>
        <a:lstStyle/>
        <a:p>
          <a:endParaRPr lang="en-US"/>
        </a:p>
      </dgm:t>
    </dgm:pt>
    <dgm:pt modelId="{9CE38D09-52F4-47ED-8FEC-8DA25C35A5B9}" type="pres">
      <dgm:prSet presAssocID="{3C050E00-DE34-4CFE-B5C0-3D7EA1CA8EE3}" presName="node" presStyleLbl="node1" presStyleIdx="3" presStyleCnt="5">
        <dgm:presLayoutVars>
          <dgm:bulletEnabled val="1"/>
        </dgm:presLayoutVars>
      </dgm:prSet>
      <dgm:spPr/>
      <dgm:t>
        <a:bodyPr/>
        <a:lstStyle/>
        <a:p>
          <a:endParaRPr lang="en-US"/>
        </a:p>
      </dgm:t>
    </dgm:pt>
    <dgm:pt modelId="{4B377C22-FF3B-42ED-865A-EE500A5731B0}" type="pres">
      <dgm:prSet presAssocID="{3C050E00-DE34-4CFE-B5C0-3D7EA1CA8EE3}" presName="spNode" presStyleCnt="0"/>
      <dgm:spPr/>
    </dgm:pt>
    <dgm:pt modelId="{D236279D-9A82-405D-9E7F-4C1EA4C550A1}" type="pres">
      <dgm:prSet presAssocID="{BBFB6291-1728-4103-9447-CE0ACDA7089B}" presName="sibTrans" presStyleLbl="sibTrans1D1" presStyleIdx="3" presStyleCnt="5"/>
      <dgm:spPr/>
      <dgm:t>
        <a:bodyPr/>
        <a:lstStyle/>
        <a:p>
          <a:endParaRPr lang="en-US"/>
        </a:p>
      </dgm:t>
    </dgm:pt>
    <dgm:pt modelId="{CC35EBA9-5883-4928-A9EF-A1CF36AF3968}" type="pres">
      <dgm:prSet presAssocID="{E739C9BB-763A-4F70-A702-CF840158A321}" presName="node" presStyleLbl="node1" presStyleIdx="4" presStyleCnt="5">
        <dgm:presLayoutVars>
          <dgm:bulletEnabled val="1"/>
        </dgm:presLayoutVars>
      </dgm:prSet>
      <dgm:spPr/>
      <dgm:t>
        <a:bodyPr/>
        <a:lstStyle/>
        <a:p>
          <a:endParaRPr lang="en-US"/>
        </a:p>
      </dgm:t>
    </dgm:pt>
    <dgm:pt modelId="{6CC35E2F-ACB9-4207-B901-3AE243A87520}" type="pres">
      <dgm:prSet presAssocID="{E739C9BB-763A-4F70-A702-CF840158A321}" presName="spNode" presStyleCnt="0"/>
      <dgm:spPr/>
    </dgm:pt>
    <dgm:pt modelId="{63D6B2D0-BE0B-4DC8-996F-1B35840B665F}" type="pres">
      <dgm:prSet presAssocID="{48E4CC9F-1DEC-4AB3-8292-11FEC01AA3EF}" presName="sibTrans" presStyleLbl="sibTrans1D1" presStyleIdx="4" presStyleCnt="5"/>
      <dgm:spPr/>
      <dgm:t>
        <a:bodyPr/>
        <a:lstStyle/>
        <a:p>
          <a:endParaRPr lang="en-US"/>
        </a:p>
      </dgm:t>
    </dgm:pt>
  </dgm:ptLst>
  <dgm:cxnLst>
    <dgm:cxn modelId="{2CC3767B-53E2-4292-ADA2-F8D1687D0CE4}" type="presOf" srcId="{B06ACF70-848D-462D-9E05-8FC689DCF5E3}" destId="{F6CA4F76-3968-495A-8546-210F7FBCFF3A}" srcOrd="0" destOrd="0" presId="urn:microsoft.com/office/officeart/2005/8/layout/cycle6"/>
    <dgm:cxn modelId="{13347F1D-4205-4E83-B960-22BB1090F5E9}" type="presOf" srcId="{48E4CC9F-1DEC-4AB3-8292-11FEC01AA3EF}" destId="{63D6B2D0-BE0B-4DC8-996F-1B35840B665F}" srcOrd="0" destOrd="0" presId="urn:microsoft.com/office/officeart/2005/8/layout/cycle6"/>
    <dgm:cxn modelId="{037C7A54-5A45-4501-8423-5AEA54CF26DD}" type="presOf" srcId="{C27D0F0E-75C8-4DE6-88B0-D5E57B76E438}" destId="{B8467CF5-92FB-471B-B49D-8DE6B50DA6A0}" srcOrd="0" destOrd="0" presId="urn:microsoft.com/office/officeart/2005/8/layout/cycle6"/>
    <dgm:cxn modelId="{0A79FFA8-B6E3-42DA-A394-CA52EDE31255}" type="presOf" srcId="{3C050E00-DE34-4CFE-B5C0-3D7EA1CA8EE3}" destId="{9CE38D09-52F4-47ED-8FEC-8DA25C35A5B9}" srcOrd="0" destOrd="0" presId="urn:microsoft.com/office/officeart/2005/8/layout/cycle6"/>
    <dgm:cxn modelId="{5F8AA011-1729-431C-9CC3-19745700C1E2}" type="presOf" srcId="{6D2A0AA0-118D-4513-BEA1-32E331899166}" destId="{6B6F2550-9EA7-43ED-950D-8BF6972A776F}" srcOrd="0" destOrd="0" presId="urn:microsoft.com/office/officeart/2005/8/layout/cycle6"/>
    <dgm:cxn modelId="{386CC21C-12B5-4564-B5AD-C59751F46ECB}" type="presOf" srcId="{BBFB6291-1728-4103-9447-CE0ACDA7089B}" destId="{D236279D-9A82-405D-9E7F-4C1EA4C550A1}" srcOrd="0" destOrd="0" presId="urn:microsoft.com/office/officeart/2005/8/layout/cycle6"/>
    <dgm:cxn modelId="{F3A0EA37-3AEB-48CE-A6AB-E3177369F548}" type="presOf" srcId="{708C0337-7CF8-4516-B3AB-B2AA32AC1A3B}" destId="{9A287A5C-1028-4791-9517-83B9C78DA330}" srcOrd="0" destOrd="0" presId="urn:microsoft.com/office/officeart/2005/8/layout/cycle6"/>
    <dgm:cxn modelId="{6D743055-ECB7-4F72-8C6A-E7F280F2A2FC}" srcId="{E273A179-0A07-4E4E-9D07-C781432A6BD2}" destId="{3C050E00-DE34-4CFE-B5C0-3D7EA1CA8EE3}" srcOrd="3" destOrd="0" parTransId="{531ED70D-BA82-463F-A5D2-934F23DB8909}" sibTransId="{BBFB6291-1728-4103-9447-CE0ACDA7089B}"/>
    <dgm:cxn modelId="{1E95CF5D-9B92-47B5-BFC8-A3414E44F156}" type="presOf" srcId="{8077C364-20FC-4969-955B-75336C4D77FB}" destId="{608F4063-A265-41C6-BC9D-111CBC3C04CB}" srcOrd="0" destOrd="0" presId="urn:microsoft.com/office/officeart/2005/8/layout/cycle6"/>
    <dgm:cxn modelId="{9CC06D84-9AEB-4853-AF15-24C6DAAAA28A}" srcId="{E273A179-0A07-4E4E-9D07-C781432A6BD2}" destId="{B06ACF70-848D-462D-9E05-8FC689DCF5E3}" srcOrd="0" destOrd="0" parTransId="{968A700C-DE30-4257-9048-8CB0D76D811A}" sibTransId="{C27D0F0E-75C8-4DE6-88B0-D5E57B76E438}"/>
    <dgm:cxn modelId="{4D61206C-C856-4D32-8D88-08D2434CDD3D}" srcId="{E273A179-0A07-4E4E-9D07-C781432A6BD2}" destId="{E739C9BB-763A-4F70-A702-CF840158A321}" srcOrd="4" destOrd="0" parTransId="{6E6A743A-1B52-4CD6-8A5D-3E8843747DA3}" sibTransId="{48E4CC9F-1DEC-4AB3-8292-11FEC01AA3EF}"/>
    <dgm:cxn modelId="{65CBC225-BECA-4567-AF97-EC3C1BB94D49}" srcId="{E273A179-0A07-4E4E-9D07-C781432A6BD2}" destId="{708C0337-7CF8-4516-B3AB-B2AA32AC1A3B}" srcOrd="1" destOrd="0" parTransId="{93DC7E77-21FB-4D46-ADB7-F9AC3C112318}" sibTransId="{8077C364-20FC-4969-955B-75336C4D77FB}"/>
    <dgm:cxn modelId="{034DD1CD-BDB3-4369-83CB-5A84943ACBEA}" type="presOf" srcId="{E739C9BB-763A-4F70-A702-CF840158A321}" destId="{CC35EBA9-5883-4928-A9EF-A1CF36AF3968}" srcOrd="0" destOrd="0" presId="urn:microsoft.com/office/officeart/2005/8/layout/cycle6"/>
    <dgm:cxn modelId="{C8644E3E-51EC-46C8-8C10-B809899D0EA2}" type="presOf" srcId="{F16016C6-5BC5-4C52-8301-F293E76A064F}" destId="{083066E1-549C-470C-806F-DEE282AAA839}" srcOrd="0" destOrd="0" presId="urn:microsoft.com/office/officeart/2005/8/layout/cycle6"/>
    <dgm:cxn modelId="{62DAF67F-0CD3-4BDC-8483-479ED28F3E58}" type="presOf" srcId="{E273A179-0A07-4E4E-9D07-C781432A6BD2}" destId="{6E2D6FC8-28D6-4F3B-9A5B-B66A69A93E42}" srcOrd="0" destOrd="0" presId="urn:microsoft.com/office/officeart/2005/8/layout/cycle6"/>
    <dgm:cxn modelId="{828F216D-88D5-4FC0-8B67-0BFECFB7B207}" srcId="{E273A179-0A07-4E4E-9D07-C781432A6BD2}" destId="{F16016C6-5BC5-4C52-8301-F293E76A064F}" srcOrd="2" destOrd="0" parTransId="{F9E70255-950A-44EA-B44E-6674F4BC33EA}" sibTransId="{6D2A0AA0-118D-4513-BEA1-32E331899166}"/>
    <dgm:cxn modelId="{E5643162-16B0-458D-988E-3BDE1A6D4752}" type="presParOf" srcId="{6E2D6FC8-28D6-4F3B-9A5B-B66A69A93E42}" destId="{F6CA4F76-3968-495A-8546-210F7FBCFF3A}" srcOrd="0" destOrd="0" presId="urn:microsoft.com/office/officeart/2005/8/layout/cycle6"/>
    <dgm:cxn modelId="{90E8B93A-988E-4A0C-A8F6-9DFC3DB17BC3}" type="presParOf" srcId="{6E2D6FC8-28D6-4F3B-9A5B-B66A69A93E42}" destId="{E2927BA1-D704-4F04-AAC4-4232BB499EB0}" srcOrd="1" destOrd="0" presId="urn:microsoft.com/office/officeart/2005/8/layout/cycle6"/>
    <dgm:cxn modelId="{E9FD6746-3AF7-4203-A8E4-6F057CC2424E}" type="presParOf" srcId="{6E2D6FC8-28D6-4F3B-9A5B-B66A69A93E42}" destId="{B8467CF5-92FB-471B-B49D-8DE6B50DA6A0}" srcOrd="2" destOrd="0" presId="urn:microsoft.com/office/officeart/2005/8/layout/cycle6"/>
    <dgm:cxn modelId="{B5378405-83BD-45FF-981C-502C0C0B5D6C}" type="presParOf" srcId="{6E2D6FC8-28D6-4F3B-9A5B-B66A69A93E42}" destId="{9A287A5C-1028-4791-9517-83B9C78DA330}" srcOrd="3" destOrd="0" presId="urn:microsoft.com/office/officeart/2005/8/layout/cycle6"/>
    <dgm:cxn modelId="{2F710146-E847-4794-83B5-BC8832EA011E}" type="presParOf" srcId="{6E2D6FC8-28D6-4F3B-9A5B-B66A69A93E42}" destId="{68994A91-6CC6-44B9-B6C4-415D52552B0C}" srcOrd="4" destOrd="0" presId="urn:microsoft.com/office/officeart/2005/8/layout/cycle6"/>
    <dgm:cxn modelId="{92BF0843-9694-410D-8FEE-CC04EE0AC9FA}" type="presParOf" srcId="{6E2D6FC8-28D6-4F3B-9A5B-B66A69A93E42}" destId="{608F4063-A265-41C6-BC9D-111CBC3C04CB}" srcOrd="5" destOrd="0" presId="urn:microsoft.com/office/officeart/2005/8/layout/cycle6"/>
    <dgm:cxn modelId="{E63D3064-3E91-4BD4-B3A7-D37E00D0E290}" type="presParOf" srcId="{6E2D6FC8-28D6-4F3B-9A5B-B66A69A93E42}" destId="{083066E1-549C-470C-806F-DEE282AAA839}" srcOrd="6" destOrd="0" presId="urn:microsoft.com/office/officeart/2005/8/layout/cycle6"/>
    <dgm:cxn modelId="{59E6D87F-961D-42C0-AE94-4DC560BC38C5}" type="presParOf" srcId="{6E2D6FC8-28D6-4F3B-9A5B-B66A69A93E42}" destId="{BE0B7F2D-0611-4550-8AC9-BBA219821EE6}" srcOrd="7" destOrd="0" presId="urn:microsoft.com/office/officeart/2005/8/layout/cycle6"/>
    <dgm:cxn modelId="{CD290803-C8DC-4A01-A1FD-C13D9722C929}" type="presParOf" srcId="{6E2D6FC8-28D6-4F3B-9A5B-B66A69A93E42}" destId="{6B6F2550-9EA7-43ED-950D-8BF6972A776F}" srcOrd="8" destOrd="0" presId="urn:microsoft.com/office/officeart/2005/8/layout/cycle6"/>
    <dgm:cxn modelId="{BEE2CCBC-0021-4CDE-8765-E7D8CC1C0EF9}" type="presParOf" srcId="{6E2D6FC8-28D6-4F3B-9A5B-B66A69A93E42}" destId="{9CE38D09-52F4-47ED-8FEC-8DA25C35A5B9}" srcOrd="9" destOrd="0" presId="urn:microsoft.com/office/officeart/2005/8/layout/cycle6"/>
    <dgm:cxn modelId="{92ED7920-D227-48AC-8609-011CCC22A1FD}" type="presParOf" srcId="{6E2D6FC8-28D6-4F3B-9A5B-B66A69A93E42}" destId="{4B377C22-FF3B-42ED-865A-EE500A5731B0}" srcOrd="10" destOrd="0" presId="urn:microsoft.com/office/officeart/2005/8/layout/cycle6"/>
    <dgm:cxn modelId="{171BD07C-D0B1-4BDD-B813-52D33BFC60DA}" type="presParOf" srcId="{6E2D6FC8-28D6-4F3B-9A5B-B66A69A93E42}" destId="{D236279D-9A82-405D-9E7F-4C1EA4C550A1}" srcOrd="11" destOrd="0" presId="urn:microsoft.com/office/officeart/2005/8/layout/cycle6"/>
    <dgm:cxn modelId="{DE0C9B1D-100E-4543-A69F-34266C5F96CA}" type="presParOf" srcId="{6E2D6FC8-28D6-4F3B-9A5B-B66A69A93E42}" destId="{CC35EBA9-5883-4928-A9EF-A1CF36AF3968}" srcOrd="12" destOrd="0" presId="urn:microsoft.com/office/officeart/2005/8/layout/cycle6"/>
    <dgm:cxn modelId="{CED5F095-1996-45EA-B2EA-0334E68C8D2E}" type="presParOf" srcId="{6E2D6FC8-28D6-4F3B-9A5B-B66A69A93E42}" destId="{6CC35E2F-ACB9-4207-B901-3AE243A87520}" srcOrd="13" destOrd="0" presId="urn:microsoft.com/office/officeart/2005/8/layout/cycle6"/>
    <dgm:cxn modelId="{C0F3AFBC-3E96-4460-8399-208BB9D67338}" type="presParOf" srcId="{6E2D6FC8-28D6-4F3B-9A5B-B66A69A93E42}" destId="{63D6B2D0-BE0B-4DC8-996F-1B35840B665F}"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405DEA-0D90-44D2-A757-041F9F00CF4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A31CA5E-2147-445B-ACC2-64E402DB94DA}">
      <dgm:prSet phldrT="[Text]"/>
      <dgm:spPr/>
      <dgm:t>
        <a:bodyPr/>
        <a:lstStyle/>
        <a:p>
          <a:r>
            <a:rPr lang="lt-LT" dirty="0" smtClean="0"/>
            <a:t>Geltonumas</a:t>
          </a:r>
          <a:endParaRPr lang="en-US" dirty="0"/>
        </a:p>
      </dgm:t>
    </dgm:pt>
    <dgm:pt modelId="{ADDD1DC6-32C3-47E7-8C77-7A4E46F39EA8}" type="parTrans" cxnId="{E7EE3BF2-C85E-4688-9473-19DEBD100E50}">
      <dgm:prSet/>
      <dgm:spPr/>
      <dgm:t>
        <a:bodyPr/>
        <a:lstStyle/>
        <a:p>
          <a:endParaRPr lang="en-US"/>
        </a:p>
      </dgm:t>
    </dgm:pt>
    <dgm:pt modelId="{5ED7EB99-685F-4933-B994-C3460D0776EB}" type="sibTrans" cxnId="{E7EE3BF2-C85E-4688-9473-19DEBD100E50}">
      <dgm:prSet/>
      <dgm:spPr/>
      <dgm:t>
        <a:bodyPr/>
        <a:lstStyle/>
        <a:p>
          <a:endParaRPr lang="en-US"/>
        </a:p>
      </dgm:t>
    </dgm:pt>
    <dgm:pt modelId="{A21D0116-0883-49E0-AA57-BC1009929DE4}">
      <dgm:prSet phldrT="[Text]"/>
      <dgm:spPr/>
      <dgm:t>
        <a:bodyPr/>
        <a:lstStyle/>
        <a:p>
          <a:r>
            <a:rPr lang="lt-LT" dirty="0" smtClean="0"/>
            <a:t>Teleangiektazijos (kuperozė)</a:t>
          </a:r>
          <a:endParaRPr lang="en-US" dirty="0"/>
        </a:p>
      </dgm:t>
    </dgm:pt>
    <dgm:pt modelId="{4792449B-1EA5-4A09-B403-4BE007C5C7A1}" type="parTrans" cxnId="{B6775B2C-EA67-4DBA-87D5-6368C84B72B4}">
      <dgm:prSet/>
      <dgm:spPr/>
      <dgm:t>
        <a:bodyPr/>
        <a:lstStyle/>
        <a:p>
          <a:endParaRPr lang="en-US"/>
        </a:p>
      </dgm:t>
    </dgm:pt>
    <dgm:pt modelId="{546F828E-FC7E-45F9-8E4C-B48DAA8495D9}" type="sibTrans" cxnId="{B6775B2C-EA67-4DBA-87D5-6368C84B72B4}">
      <dgm:prSet/>
      <dgm:spPr/>
      <dgm:t>
        <a:bodyPr/>
        <a:lstStyle/>
        <a:p>
          <a:endParaRPr lang="en-US"/>
        </a:p>
      </dgm:t>
    </dgm:pt>
    <dgm:pt modelId="{DF17770F-3620-4716-8B39-89BFE6E63502}">
      <dgm:prSet phldrT="[Text]"/>
      <dgm:spPr/>
      <dgm:t>
        <a:bodyPr/>
        <a:lstStyle/>
        <a:p>
          <a:r>
            <a:rPr lang="lt-LT" dirty="0" smtClean="0"/>
            <a:t>Galimos pradinės malignizacijos stadijos</a:t>
          </a:r>
          <a:endParaRPr lang="en-US" dirty="0"/>
        </a:p>
      </dgm:t>
    </dgm:pt>
    <dgm:pt modelId="{DCC35B89-CE8E-4C4E-8D09-FDB37BF95B28}" type="parTrans" cxnId="{9A1F0F87-8729-4A16-B684-59162F5A5838}">
      <dgm:prSet/>
      <dgm:spPr/>
      <dgm:t>
        <a:bodyPr/>
        <a:lstStyle/>
        <a:p>
          <a:endParaRPr lang="en-US"/>
        </a:p>
      </dgm:t>
    </dgm:pt>
    <dgm:pt modelId="{CA41EB2B-8CA7-44D3-9A33-CD1BAC15933F}" type="sibTrans" cxnId="{9A1F0F87-8729-4A16-B684-59162F5A5838}">
      <dgm:prSet/>
      <dgm:spPr/>
      <dgm:t>
        <a:bodyPr/>
        <a:lstStyle/>
        <a:p>
          <a:endParaRPr lang="en-US"/>
        </a:p>
      </dgm:t>
    </dgm:pt>
    <dgm:pt modelId="{0577CA57-7EC9-4FCD-8324-E5593A2415BB}">
      <dgm:prSet phldrT="[Text]"/>
      <dgm:spPr/>
      <dgm:t>
        <a:bodyPr/>
        <a:lstStyle/>
        <a:p>
          <a:r>
            <a:rPr lang="lt-LT" dirty="0" smtClean="0"/>
            <a:t>Elastingumo sumežėjimas</a:t>
          </a:r>
          <a:endParaRPr lang="en-US" dirty="0"/>
        </a:p>
      </dgm:t>
    </dgm:pt>
    <dgm:pt modelId="{2ECC84D3-19E6-4385-8D02-20037ED30DF3}" type="parTrans" cxnId="{9E654873-7B2A-4DF3-ADE8-1631422932CA}">
      <dgm:prSet/>
      <dgm:spPr/>
      <dgm:t>
        <a:bodyPr/>
        <a:lstStyle/>
        <a:p>
          <a:endParaRPr lang="en-US"/>
        </a:p>
      </dgm:t>
    </dgm:pt>
    <dgm:pt modelId="{A149FE89-6C57-42AD-A10D-40DEF0282A0D}" type="sibTrans" cxnId="{9E654873-7B2A-4DF3-ADE8-1631422932CA}">
      <dgm:prSet/>
      <dgm:spPr/>
      <dgm:t>
        <a:bodyPr/>
        <a:lstStyle/>
        <a:p>
          <a:endParaRPr lang="en-US"/>
        </a:p>
      </dgm:t>
    </dgm:pt>
    <dgm:pt modelId="{8D2EF42C-CBB0-4A0C-8279-2B865A989652}" type="pres">
      <dgm:prSet presAssocID="{DE405DEA-0D90-44D2-A757-041F9F00CF44}" presName="diagram" presStyleCnt="0">
        <dgm:presLayoutVars>
          <dgm:dir/>
          <dgm:resizeHandles val="exact"/>
        </dgm:presLayoutVars>
      </dgm:prSet>
      <dgm:spPr/>
      <dgm:t>
        <a:bodyPr/>
        <a:lstStyle/>
        <a:p>
          <a:endParaRPr lang="en-US"/>
        </a:p>
      </dgm:t>
    </dgm:pt>
    <dgm:pt modelId="{A0FFD711-98AA-4E51-A103-5B86C9AA7A80}" type="pres">
      <dgm:prSet presAssocID="{EA31CA5E-2147-445B-ACC2-64E402DB94DA}" presName="node" presStyleLbl="node1" presStyleIdx="0" presStyleCnt="4">
        <dgm:presLayoutVars>
          <dgm:bulletEnabled val="1"/>
        </dgm:presLayoutVars>
      </dgm:prSet>
      <dgm:spPr/>
      <dgm:t>
        <a:bodyPr/>
        <a:lstStyle/>
        <a:p>
          <a:endParaRPr lang="en-US"/>
        </a:p>
      </dgm:t>
    </dgm:pt>
    <dgm:pt modelId="{CA5E1B71-D27F-4AFD-B630-79C167111816}" type="pres">
      <dgm:prSet presAssocID="{5ED7EB99-685F-4933-B994-C3460D0776EB}" presName="sibTrans" presStyleCnt="0"/>
      <dgm:spPr/>
    </dgm:pt>
    <dgm:pt modelId="{69D9EBF1-EEB8-4844-B383-2B81885C16AA}" type="pres">
      <dgm:prSet presAssocID="{A21D0116-0883-49E0-AA57-BC1009929DE4}" presName="node" presStyleLbl="node1" presStyleIdx="1" presStyleCnt="4">
        <dgm:presLayoutVars>
          <dgm:bulletEnabled val="1"/>
        </dgm:presLayoutVars>
      </dgm:prSet>
      <dgm:spPr/>
      <dgm:t>
        <a:bodyPr/>
        <a:lstStyle/>
        <a:p>
          <a:endParaRPr lang="en-US"/>
        </a:p>
      </dgm:t>
    </dgm:pt>
    <dgm:pt modelId="{CC849DE3-9F45-4B16-9090-99D91814AEA0}" type="pres">
      <dgm:prSet presAssocID="{546F828E-FC7E-45F9-8E4C-B48DAA8495D9}" presName="sibTrans" presStyleCnt="0"/>
      <dgm:spPr/>
    </dgm:pt>
    <dgm:pt modelId="{7B819D6E-1255-4DFF-B421-00180D16F838}" type="pres">
      <dgm:prSet presAssocID="{DF17770F-3620-4716-8B39-89BFE6E63502}" presName="node" presStyleLbl="node1" presStyleIdx="2" presStyleCnt="4">
        <dgm:presLayoutVars>
          <dgm:bulletEnabled val="1"/>
        </dgm:presLayoutVars>
      </dgm:prSet>
      <dgm:spPr/>
      <dgm:t>
        <a:bodyPr/>
        <a:lstStyle/>
        <a:p>
          <a:endParaRPr lang="en-US"/>
        </a:p>
      </dgm:t>
    </dgm:pt>
    <dgm:pt modelId="{A3DA02C2-A8F4-4055-944B-90FEE1F72C08}" type="pres">
      <dgm:prSet presAssocID="{CA41EB2B-8CA7-44D3-9A33-CD1BAC15933F}" presName="sibTrans" presStyleCnt="0"/>
      <dgm:spPr/>
    </dgm:pt>
    <dgm:pt modelId="{5C9A95CC-72D3-41DD-84B5-EBC22BBE062D}" type="pres">
      <dgm:prSet presAssocID="{0577CA57-7EC9-4FCD-8324-E5593A2415BB}" presName="node" presStyleLbl="node1" presStyleIdx="3" presStyleCnt="4">
        <dgm:presLayoutVars>
          <dgm:bulletEnabled val="1"/>
        </dgm:presLayoutVars>
      </dgm:prSet>
      <dgm:spPr/>
      <dgm:t>
        <a:bodyPr/>
        <a:lstStyle/>
        <a:p>
          <a:endParaRPr lang="en-US"/>
        </a:p>
      </dgm:t>
    </dgm:pt>
  </dgm:ptLst>
  <dgm:cxnLst>
    <dgm:cxn modelId="{B6775B2C-EA67-4DBA-87D5-6368C84B72B4}" srcId="{DE405DEA-0D90-44D2-A757-041F9F00CF44}" destId="{A21D0116-0883-49E0-AA57-BC1009929DE4}" srcOrd="1" destOrd="0" parTransId="{4792449B-1EA5-4A09-B403-4BE007C5C7A1}" sibTransId="{546F828E-FC7E-45F9-8E4C-B48DAA8495D9}"/>
    <dgm:cxn modelId="{E7EE3BF2-C85E-4688-9473-19DEBD100E50}" srcId="{DE405DEA-0D90-44D2-A757-041F9F00CF44}" destId="{EA31CA5E-2147-445B-ACC2-64E402DB94DA}" srcOrd="0" destOrd="0" parTransId="{ADDD1DC6-32C3-47E7-8C77-7A4E46F39EA8}" sibTransId="{5ED7EB99-685F-4933-B994-C3460D0776EB}"/>
    <dgm:cxn modelId="{53A037BB-0D9C-445B-A1F2-8213EE208F22}" type="presOf" srcId="{A21D0116-0883-49E0-AA57-BC1009929DE4}" destId="{69D9EBF1-EEB8-4844-B383-2B81885C16AA}" srcOrd="0" destOrd="0" presId="urn:microsoft.com/office/officeart/2005/8/layout/default"/>
    <dgm:cxn modelId="{9E654873-7B2A-4DF3-ADE8-1631422932CA}" srcId="{DE405DEA-0D90-44D2-A757-041F9F00CF44}" destId="{0577CA57-7EC9-4FCD-8324-E5593A2415BB}" srcOrd="3" destOrd="0" parTransId="{2ECC84D3-19E6-4385-8D02-20037ED30DF3}" sibTransId="{A149FE89-6C57-42AD-A10D-40DEF0282A0D}"/>
    <dgm:cxn modelId="{18966D2F-49AD-40C1-B99E-454697CAC4DE}" type="presOf" srcId="{DF17770F-3620-4716-8B39-89BFE6E63502}" destId="{7B819D6E-1255-4DFF-B421-00180D16F838}" srcOrd="0" destOrd="0" presId="urn:microsoft.com/office/officeart/2005/8/layout/default"/>
    <dgm:cxn modelId="{5BB24861-5AD8-45D1-A56C-707E0C8DFE34}" type="presOf" srcId="{DE405DEA-0D90-44D2-A757-041F9F00CF44}" destId="{8D2EF42C-CBB0-4A0C-8279-2B865A989652}" srcOrd="0" destOrd="0" presId="urn:microsoft.com/office/officeart/2005/8/layout/default"/>
    <dgm:cxn modelId="{67538635-018D-43DC-BE5D-B374832D2B9E}" type="presOf" srcId="{EA31CA5E-2147-445B-ACC2-64E402DB94DA}" destId="{A0FFD711-98AA-4E51-A103-5B86C9AA7A80}" srcOrd="0" destOrd="0" presId="urn:microsoft.com/office/officeart/2005/8/layout/default"/>
    <dgm:cxn modelId="{9A1F0F87-8729-4A16-B684-59162F5A5838}" srcId="{DE405DEA-0D90-44D2-A757-041F9F00CF44}" destId="{DF17770F-3620-4716-8B39-89BFE6E63502}" srcOrd="2" destOrd="0" parTransId="{DCC35B89-CE8E-4C4E-8D09-FDB37BF95B28}" sibTransId="{CA41EB2B-8CA7-44D3-9A33-CD1BAC15933F}"/>
    <dgm:cxn modelId="{BE5A89DA-C390-4034-BF10-23DE153917FC}" type="presOf" srcId="{0577CA57-7EC9-4FCD-8324-E5593A2415BB}" destId="{5C9A95CC-72D3-41DD-84B5-EBC22BBE062D}" srcOrd="0" destOrd="0" presId="urn:microsoft.com/office/officeart/2005/8/layout/default"/>
    <dgm:cxn modelId="{32A9C2AD-3081-49F6-A998-E96F4B81F155}" type="presParOf" srcId="{8D2EF42C-CBB0-4A0C-8279-2B865A989652}" destId="{A0FFD711-98AA-4E51-A103-5B86C9AA7A80}" srcOrd="0" destOrd="0" presId="urn:microsoft.com/office/officeart/2005/8/layout/default"/>
    <dgm:cxn modelId="{7A17C6B9-E54D-4EC9-A4B1-278326A077B3}" type="presParOf" srcId="{8D2EF42C-CBB0-4A0C-8279-2B865A989652}" destId="{CA5E1B71-D27F-4AFD-B630-79C167111816}" srcOrd="1" destOrd="0" presId="urn:microsoft.com/office/officeart/2005/8/layout/default"/>
    <dgm:cxn modelId="{B342C2F6-C5B6-40DC-9426-C8F6FA3CDC53}" type="presParOf" srcId="{8D2EF42C-CBB0-4A0C-8279-2B865A989652}" destId="{69D9EBF1-EEB8-4844-B383-2B81885C16AA}" srcOrd="2" destOrd="0" presId="urn:microsoft.com/office/officeart/2005/8/layout/default"/>
    <dgm:cxn modelId="{869A9483-D540-4835-9E60-89718CA4ABDE}" type="presParOf" srcId="{8D2EF42C-CBB0-4A0C-8279-2B865A989652}" destId="{CC849DE3-9F45-4B16-9090-99D91814AEA0}" srcOrd="3" destOrd="0" presId="urn:microsoft.com/office/officeart/2005/8/layout/default"/>
    <dgm:cxn modelId="{6B274F53-0927-44F6-ACBB-DD1CA97A1552}" type="presParOf" srcId="{8D2EF42C-CBB0-4A0C-8279-2B865A989652}" destId="{7B819D6E-1255-4DFF-B421-00180D16F838}" srcOrd="4" destOrd="0" presId="urn:microsoft.com/office/officeart/2005/8/layout/default"/>
    <dgm:cxn modelId="{295C40A8-E3D2-47C9-8CBF-4B882E8402AC}" type="presParOf" srcId="{8D2EF42C-CBB0-4A0C-8279-2B865A989652}" destId="{A3DA02C2-A8F4-4055-944B-90FEE1F72C08}" srcOrd="5" destOrd="0" presId="urn:microsoft.com/office/officeart/2005/8/layout/default"/>
    <dgm:cxn modelId="{1A47E113-1A76-472E-BB23-00013D094042}" type="presParOf" srcId="{8D2EF42C-CBB0-4A0C-8279-2B865A989652}" destId="{5C9A95CC-72D3-41DD-84B5-EBC22BBE062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BCA56D-AC04-43F5-98EF-CAD89C494F18}" type="doc">
      <dgm:prSet loTypeId="urn:microsoft.com/office/officeart/2005/8/layout/chart3" loCatId="cycle" qsTypeId="urn:microsoft.com/office/officeart/2005/8/quickstyle/simple1" qsCatId="simple" csTypeId="urn:microsoft.com/office/officeart/2005/8/colors/colorful4" csCatId="colorful" phldr="1"/>
      <dgm:spPr/>
    </dgm:pt>
    <dgm:pt modelId="{C87C67F5-9348-4444-A409-6DE576E08A86}">
      <dgm:prSet phldrT="[Text]"/>
      <dgm:spPr/>
      <dgm:t>
        <a:bodyPr/>
        <a:lstStyle/>
        <a:p>
          <a:r>
            <a:rPr lang="lt-LT" dirty="0" smtClean="0"/>
            <a:t>Tarpląstelinės komunikacijos sutrikimai</a:t>
          </a:r>
          <a:endParaRPr lang="en-US" dirty="0"/>
        </a:p>
      </dgm:t>
    </dgm:pt>
    <dgm:pt modelId="{EBD89606-D1CE-4B17-97B3-2A90294D4125}" type="parTrans" cxnId="{5D89D91D-4E89-42A1-88E7-F432EB7DBE65}">
      <dgm:prSet/>
      <dgm:spPr/>
      <dgm:t>
        <a:bodyPr/>
        <a:lstStyle/>
        <a:p>
          <a:endParaRPr lang="en-US"/>
        </a:p>
      </dgm:t>
    </dgm:pt>
    <dgm:pt modelId="{353A8269-2429-4399-81D9-18A2556A820C}" type="sibTrans" cxnId="{5D89D91D-4E89-42A1-88E7-F432EB7DBE65}">
      <dgm:prSet/>
      <dgm:spPr/>
      <dgm:t>
        <a:bodyPr/>
        <a:lstStyle/>
        <a:p>
          <a:endParaRPr lang="en-US"/>
        </a:p>
      </dgm:t>
    </dgm:pt>
    <dgm:pt modelId="{060BA4F2-8000-4E5B-BD67-B427768F2E0C}">
      <dgm:prSet phldrT="[Text]"/>
      <dgm:spPr/>
      <dgm:t>
        <a:bodyPr/>
        <a:lstStyle/>
        <a:p>
          <a:endParaRPr lang="en-US"/>
        </a:p>
      </dgm:t>
    </dgm:pt>
    <dgm:pt modelId="{8C44D98C-BAA3-4B54-9351-E580CCFA9D57}" type="parTrans" cxnId="{64FE4F8F-2AD0-47CA-B89F-E30C0A2EE67C}">
      <dgm:prSet/>
      <dgm:spPr/>
      <dgm:t>
        <a:bodyPr/>
        <a:lstStyle/>
        <a:p>
          <a:endParaRPr lang="en-US"/>
        </a:p>
      </dgm:t>
    </dgm:pt>
    <dgm:pt modelId="{71A4DEA8-3869-4A95-AEAF-7FE39D33EBE6}" type="sibTrans" cxnId="{64FE4F8F-2AD0-47CA-B89F-E30C0A2EE67C}">
      <dgm:prSet/>
      <dgm:spPr/>
      <dgm:t>
        <a:bodyPr/>
        <a:lstStyle/>
        <a:p>
          <a:endParaRPr lang="en-US"/>
        </a:p>
      </dgm:t>
    </dgm:pt>
    <dgm:pt modelId="{315D0E3E-62BD-4B7F-BAC4-56C0EB914E29}">
      <dgm:prSet phldrT="[Text]" phldr="1"/>
      <dgm:spPr/>
      <dgm:t>
        <a:bodyPr/>
        <a:lstStyle/>
        <a:p>
          <a:endParaRPr lang="en-US"/>
        </a:p>
      </dgm:t>
    </dgm:pt>
    <dgm:pt modelId="{AF934465-E0B0-4144-9C07-5DDF0CB27FF7}" type="parTrans" cxnId="{43D08502-F1BE-4F97-91BE-FFFCB7491128}">
      <dgm:prSet/>
      <dgm:spPr/>
      <dgm:t>
        <a:bodyPr/>
        <a:lstStyle/>
        <a:p>
          <a:endParaRPr lang="en-US"/>
        </a:p>
      </dgm:t>
    </dgm:pt>
    <dgm:pt modelId="{FDFAAD54-A6DF-45A5-84E7-5FCD0B257BD7}" type="sibTrans" cxnId="{43D08502-F1BE-4F97-91BE-FFFCB7491128}">
      <dgm:prSet/>
      <dgm:spPr/>
      <dgm:t>
        <a:bodyPr/>
        <a:lstStyle/>
        <a:p>
          <a:endParaRPr lang="en-US"/>
        </a:p>
      </dgm:t>
    </dgm:pt>
    <dgm:pt modelId="{2FA882EF-89E5-4711-9A94-5DC8AA3FEB95}">
      <dgm:prSet phldrT="[Text]"/>
      <dgm:spPr/>
      <dgm:t>
        <a:bodyPr/>
        <a:lstStyle/>
        <a:p>
          <a:r>
            <a:rPr lang="lt-LT" dirty="0" smtClean="0"/>
            <a:t>Genomo nestabilumas</a:t>
          </a:r>
          <a:endParaRPr lang="en-US" dirty="0"/>
        </a:p>
      </dgm:t>
    </dgm:pt>
    <dgm:pt modelId="{0C8FE9EF-81EC-445D-922D-7F1F285C2002}" type="parTrans" cxnId="{3BC5A36C-70F9-4C2A-9C67-77A44843A58F}">
      <dgm:prSet/>
      <dgm:spPr/>
      <dgm:t>
        <a:bodyPr/>
        <a:lstStyle/>
        <a:p>
          <a:endParaRPr lang="en-US"/>
        </a:p>
      </dgm:t>
    </dgm:pt>
    <dgm:pt modelId="{2B345DE9-770F-4DE8-86F9-1BE76874E787}" type="sibTrans" cxnId="{3BC5A36C-70F9-4C2A-9C67-77A44843A58F}">
      <dgm:prSet/>
      <dgm:spPr/>
      <dgm:t>
        <a:bodyPr/>
        <a:lstStyle/>
        <a:p>
          <a:endParaRPr lang="en-US"/>
        </a:p>
      </dgm:t>
    </dgm:pt>
    <dgm:pt modelId="{E80DC964-8E14-4BE2-9A5D-C6EEAD49516C}">
      <dgm:prSet phldrT="[Text]"/>
      <dgm:spPr/>
      <dgm:t>
        <a:bodyPr/>
        <a:lstStyle/>
        <a:p>
          <a:r>
            <a:rPr lang="lt-LT" dirty="0" smtClean="0"/>
            <a:t>Telomerų trumpėjimas</a:t>
          </a:r>
          <a:endParaRPr lang="en-US" dirty="0"/>
        </a:p>
      </dgm:t>
    </dgm:pt>
    <dgm:pt modelId="{1ED9CFD4-7C80-46FF-A4F1-68DEF8C87DBA}" type="parTrans" cxnId="{C48A4B69-C508-4EE0-B3F9-FAF03B2E42D5}">
      <dgm:prSet/>
      <dgm:spPr/>
      <dgm:t>
        <a:bodyPr/>
        <a:lstStyle/>
        <a:p>
          <a:endParaRPr lang="en-US"/>
        </a:p>
      </dgm:t>
    </dgm:pt>
    <dgm:pt modelId="{91E1D843-ADED-477D-9E02-A114A38566EB}" type="sibTrans" cxnId="{C48A4B69-C508-4EE0-B3F9-FAF03B2E42D5}">
      <dgm:prSet/>
      <dgm:spPr/>
      <dgm:t>
        <a:bodyPr/>
        <a:lstStyle/>
        <a:p>
          <a:endParaRPr lang="en-US"/>
        </a:p>
      </dgm:t>
    </dgm:pt>
    <dgm:pt modelId="{D195DF82-36FE-429E-BC23-E4E05516A9FB}">
      <dgm:prSet phldrT="[Text]"/>
      <dgm:spPr/>
      <dgm:t>
        <a:bodyPr/>
        <a:lstStyle/>
        <a:p>
          <a:r>
            <a:rPr lang="lt-LT" dirty="0" smtClean="0"/>
            <a:t>Ląstelių senėjimas</a:t>
          </a:r>
          <a:endParaRPr lang="en-US" dirty="0"/>
        </a:p>
      </dgm:t>
    </dgm:pt>
    <dgm:pt modelId="{FD87125C-FCDA-42EB-9F57-BB3DE96DB826}" type="parTrans" cxnId="{44F027F6-CC8C-41DB-906B-274753A3205A}">
      <dgm:prSet/>
      <dgm:spPr/>
      <dgm:t>
        <a:bodyPr/>
        <a:lstStyle/>
        <a:p>
          <a:endParaRPr lang="en-US"/>
        </a:p>
      </dgm:t>
    </dgm:pt>
    <dgm:pt modelId="{CF420744-5211-4BD2-9A91-6FAC3C989A27}" type="sibTrans" cxnId="{44F027F6-CC8C-41DB-906B-274753A3205A}">
      <dgm:prSet/>
      <dgm:spPr/>
      <dgm:t>
        <a:bodyPr/>
        <a:lstStyle/>
        <a:p>
          <a:endParaRPr lang="en-US"/>
        </a:p>
      </dgm:t>
    </dgm:pt>
    <dgm:pt modelId="{C396CD54-AA02-4291-9250-F38302399FE4}">
      <dgm:prSet phldrT="[Text]"/>
      <dgm:spPr/>
      <dgm:t>
        <a:bodyPr/>
        <a:lstStyle/>
        <a:p>
          <a:r>
            <a:rPr lang="lt-LT" dirty="0" smtClean="0"/>
            <a:t>Maistinių medžiago apdirbimo sutrikimas</a:t>
          </a:r>
          <a:endParaRPr lang="en-US" dirty="0"/>
        </a:p>
      </dgm:t>
    </dgm:pt>
    <dgm:pt modelId="{6D27798D-EFA9-40B6-9F24-60473178D08D}" type="parTrans" cxnId="{7CA4C9C8-AED0-439F-B951-AFA5F147A09B}">
      <dgm:prSet/>
      <dgm:spPr/>
      <dgm:t>
        <a:bodyPr/>
        <a:lstStyle/>
        <a:p>
          <a:endParaRPr lang="en-US"/>
        </a:p>
      </dgm:t>
    </dgm:pt>
    <dgm:pt modelId="{2A851C6C-7C92-464B-9631-24137F8C5287}" type="sibTrans" cxnId="{7CA4C9C8-AED0-439F-B951-AFA5F147A09B}">
      <dgm:prSet/>
      <dgm:spPr/>
      <dgm:t>
        <a:bodyPr/>
        <a:lstStyle/>
        <a:p>
          <a:endParaRPr lang="en-US"/>
        </a:p>
      </dgm:t>
    </dgm:pt>
    <dgm:pt modelId="{DCBB2A81-5719-4EC0-AD37-484E736970B2}">
      <dgm:prSet phldrT="[Text]"/>
      <dgm:spPr/>
      <dgm:t>
        <a:bodyPr/>
        <a:lstStyle/>
        <a:p>
          <a:r>
            <a:rPr lang="lt-LT" dirty="0" smtClean="0"/>
            <a:t>Kamieninių ląstelių silpnėjimas</a:t>
          </a:r>
          <a:endParaRPr lang="en-US" dirty="0"/>
        </a:p>
      </dgm:t>
    </dgm:pt>
    <dgm:pt modelId="{8BCA7F15-BDD7-4221-91F5-AD2052C6A14D}" type="parTrans" cxnId="{35EDD89D-A7F8-4A94-96DC-C8DE6606774E}">
      <dgm:prSet/>
      <dgm:spPr/>
      <dgm:t>
        <a:bodyPr/>
        <a:lstStyle/>
        <a:p>
          <a:endParaRPr lang="en-US"/>
        </a:p>
      </dgm:t>
    </dgm:pt>
    <dgm:pt modelId="{DB9E2661-F1C8-4BB3-AD2C-7240B5CB3271}" type="sibTrans" cxnId="{35EDD89D-A7F8-4A94-96DC-C8DE6606774E}">
      <dgm:prSet/>
      <dgm:spPr/>
      <dgm:t>
        <a:bodyPr/>
        <a:lstStyle/>
        <a:p>
          <a:endParaRPr lang="en-US"/>
        </a:p>
      </dgm:t>
    </dgm:pt>
    <dgm:pt modelId="{AE375D8D-F5BE-42C8-B674-08C2DF285A4F}">
      <dgm:prSet phldrT="[Text]"/>
      <dgm:spPr/>
      <dgm:t>
        <a:bodyPr/>
        <a:lstStyle/>
        <a:p>
          <a:r>
            <a:rPr lang="lt-LT" dirty="0" smtClean="0"/>
            <a:t>Mitochondrijų disfunkcija</a:t>
          </a:r>
          <a:endParaRPr lang="en-US" dirty="0"/>
        </a:p>
      </dgm:t>
    </dgm:pt>
    <dgm:pt modelId="{187C9D4B-446B-4B8D-934D-9F374F05D392}" type="parTrans" cxnId="{49C99722-188E-4E68-BE1D-E89657251610}">
      <dgm:prSet/>
      <dgm:spPr/>
      <dgm:t>
        <a:bodyPr/>
        <a:lstStyle/>
        <a:p>
          <a:endParaRPr lang="en-US"/>
        </a:p>
      </dgm:t>
    </dgm:pt>
    <dgm:pt modelId="{69C4FD8E-5036-4EA1-9CD3-3AAFF35A5FF1}" type="sibTrans" cxnId="{49C99722-188E-4E68-BE1D-E89657251610}">
      <dgm:prSet/>
      <dgm:spPr/>
      <dgm:t>
        <a:bodyPr/>
        <a:lstStyle/>
        <a:p>
          <a:endParaRPr lang="en-US"/>
        </a:p>
      </dgm:t>
    </dgm:pt>
    <dgm:pt modelId="{3F3641B9-2F65-46D3-ACC7-3B6A706E7DC0}" type="pres">
      <dgm:prSet presAssocID="{EDBCA56D-AC04-43F5-98EF-CAD89C494F18}" presName="compositeShape" presStyleCnt="0">
        <dgm:presLayoutVars>
          <dgm:chMax val="7"/>
          <dgm:dir/>
          <dgm:resizeHandles val="exact"/>
        </dgm:presLayoutVars>
      </dgm:prSet>
      <dgm:spPr/>
    </dgm:pt>
    <dgm:pt modelId="{B9934B6B-2F8D-4924-86D4-FB6E3B4D15EA}" type="pres">
      <dgm:prSet presAssocID="{EDBCA56D-AC04-43F5-98EF-CAD89C494F18}" presName="wedge1" presStyleLbl="node1" presStyleIdx="0" presStyleCnt="7"/>
      <dgm:spPr/>
      <dgm:t>
        <a:bodyPr/>
        <a:lstStyle/>
        <a:p>
          <a:endParaRPr lang="en-US"/>
        </a:p>
      </dgm:t>
    </dgm:pt>
    <dgm:pt modelId="{042CBE56-5BA4-4693-8C73-2FF9BD999FCA}" type="pres">
      <dgm:prSet presAssocID="{EDBCA56D-AC04-43F5-98EF-CAD89C494F18}" presName="wedge1Tx" presStyleLbl="node1" presStyleIdx="0" presStyleCnt="7">
        <dgm:presLayoutVars>
          <dgm:chMax val="0"/>
          <dgm:chPref val="0"/>
          <dgm:bulletEnabled val="1"/>
        </dgm:presLayoutVars>
      </dgm:prSet>
      <dgm:spPr/>
      <dgm:t>
        <a:bodyPr/>
        <a:lstStyle/>
        <a:p>
          <a:endParaRPr lang="en-US"/>
        </a:p>
      </dgm:t>
    </dgm:pt>
    <dgm:pt modelId="{E5EB8E95-750B-45F0-B69A-CBBDABA5E8D7}" type="pres">
      <dgm:prSet presAssocID="{EDBCA56D-AC04-43F5-98EF-CAD89C494F18}" presName="wedge2" presStyleLbl="node1" presStyleIdx="1" presStyleCnt="7"/>
      <dgm:spPr/>
      <dgm:t>
        <a:bodyPr/>
        <a:lstStyle/>
        <a:p>
          <a:endParaRPr lang="en-US"/>
        </a:p>
      </dgm:t>
    </dgm:pt>
    <dgm:pt modelId="{89AA1F46-3EBC-4897-A8B2-D609A29BADC5}" type="pres">
      <dgm:prSet presAssocID="{EDBCA56D-AC04-43F5-98EF-CAD89C494F18}" presName="wedge2Tx" presStyleLbl="node1" presStyleIdx="1" presStyleCnt="7">
        <dgm:presLayoutVars>
          <dgm:chMax val="0"/>
          <dgm:chPref val="0"/>
          <dgm:bulletEnabled val="1"/>
        </dgm:presLayoutVars>
      </dgm:prSet>
      <dgm:spPr/>
      <dgm:t>
        <a:bodyPr/>
        <a:lstStyle/>
        <a:p>
          <a:endParaRPr lang="en-US"/>
        </a:p>
      </dgm:t>
    </dgm:pt>
    <dgm:pt modelId="{64018778-3CCE-4C3A-A61C-11D1A55E0D98}" type="pres">
      <dgm:prSet presAssocID="{EDBCA56D-AC04-43F5-98EF-CAD89C494F18}" presName="wedge3" presStyleLbl="node1" presStyleIdx="2" presStyleCnt="7"/>
      <dgm:spPr/>
      <dgm:t>
        <a:bodyPr/>
        <a:lstStyle/>
        <a:p>
          <a:endParaRPr lang="en-US"/>
        </a:p>
      </dgm:t>
    </dgm:pt>
    <dgm:pt modelId="{EA018458-E41C-44B7-B8CB-E9C8A3698C7B}" type="pres">
      <dgm:prSet presAssocID="{EDBCA56D-AC04-43F5-98EF-CAD89C494F18}" presName="wedge3Tx" presStyleLbl="node1" presStyleIdx="2" presStyleCnt="7">
        <dgm:presLayoutVars>
          <dgm:chMax val="0"/>
          <dgm:chPref val="0"/>
          <dgm:bulletEnabled val="1"/>
        </dgm:presLayoutVars>
      </dgm:prSet>
      <dgm:spPr/>
      <dgm:t>
        <a:bodyPr/>
        <a:lstStyle/>
        <a:p>
          <a:endParaRPr lang="en-US"/>
        </a:p>
      </dgm:t>
    </dgm:pt>
    <dgm:pt modelId="{7B3B721B-0DC7-4BDE-9C43-836BEEAEF462}" type="pres">
      <dgm:prSet presAssocID="{EDBCA56D-AC04-43F5-98EF-CAD89C494F18}" presName="wedge4" presStyleLbl="node1" presStyleIdx="3" presStyleCnt="7"/>
      <dgm:spPr/>
      <dgm:t>
        <a:bodyPr/>
        <a:lstStyle/>
        <a:p>
          <a:endParaRPr lang="en-US"/>
        </a:p>
      </dgm:t>
    </dgm:pt>
    <dgm:pt modelId="{B84522D1-5674-4F70-8FBA-4C0D8CF66560}" type="pres">
      <dgm:prSet presAssocID="{EDBCA56D-AC04-43F5-98EF-CAD89C494F18}" presName="wedge4Tx" presStyleLbl="node1" presStyleIdx="3" presStyleCnt="7">
        <dgm:presLayoutVars>
          <dgm:chMax val="0"/>
          <dgm:chPref val="0"/>
          <dgm:bulletEnabled val="1"/>
        </dgm:presLayoutVars>
      </dgm:prSet>
      <dgm:spPr/>
      <dgm:t>
        <a:bodyPr/>
        <a:lstStyle/>
        <a:p>
          <a:endParaRPr lang="en-US"/>
        </a:p>
      </dgm:t>
    </dgm:pt>
    <dgm:pt modelId="{4EF506DA-98AE-4E87-BF49-5AA1E34AEBEB}" type="pres">
      <dgm:prSet presAssocID="{EDBCA56D-AC04-43F5-98EF-CAD89C494F18}" presName="wedge5" presStyleLbl="node1" presStyleIdx="4" presStyleCnt="7"/>
      <dgm:spPr/>
      <dgm:t>
        <a:bodyPr/>
        <a:lstStyle/>
        <a:p>
          <a:endParaRPr lang="en-US"/>
        </a:p>
      </dgm:t>
    </dgm:pt>
    <dgm:pt modelId="{63F2F363-33E8-4752-833F-1E46648A9FF0}" type="pres">
      <dgm:prSet presAssocID="{EDBCA56D-AC04-43F5-98EF-CAD89C494F18}" presName="wedge5Tx" presStyleLbl="node1" presStyleIdx="4" presStyleCnt="7">
        <dgm:presLayoutVars>
          <dgm:chMax val="0"/>
          <dgm:chPref val="0"/>
          <dgm:bulletEnabled val="1"/>
        </dgm:presLayoutVars>
      </dgm:prSet>
      <dgm:spPr/>
      <dgm:t>
        <a:bodyPr/>
        <a:lstStyle/>
        <a:p>
          <a:endParaRPr lang="en-US"/>
        </a:p>
      </dgm:t>
    </dgm:pt>
    <dgm:pt modelId="{1D39F2FD-83F3-4E1F-B828-658A2CCEC7D3}" type="pres">
      <dgm:prSet presAssocID="{EDBCA56D-AC04-43F5-98EF-CAD89C494F18}" presName="wedge6" presStyleLbl="node1" presStyleIdx="5" presStyleCnt="7" custLinFactNeighborY="498"/>
      <dgm:spPr/>
      <dgm:t>
        <a:bodyPr/>
        <a:lstStyle/>
        <a:p>
          <a:endParaRPr lang="en-US"/>
        </a:p>
      </dgm:t>
    </dgm:pt>
    <dgm:pt modelId="{5055D4BC-C164-4C5C-BEB4-8CC04EE5DF87}" type="pres">
      <dgm:prSet presAssocID="{EDBCA56D-AC04-43F5-98EF-CAD89C494F18}" presName="wedge6Tx" presStyleLbl="node1" presStyleIdx="5" presStyleCnt="7">
        <dgm:presLayoutVars>
          <dgm:chMax val="0"/>
          <dgm:chPref val="0"/>
          <dgm:bulletEnabled val="1"/>
        </dgm:presLayoutVars>
      </dgm:prSet>
      <dgm:spPr/>
      <dgm:t>
        <a:bodyPr/>
        <a:lstStyle/>
        <a:p>
          <a:endParaRPr lang="en-US"/>
        </a:p>
      </dgm:t>
    </dgm:pt>
    <dgm:pt modelId="{BF395490-5918-4D2E-8AE5-DC66F33033D9}" type="pres">
      <dgm:prSet presAssocID="{EDBCA56D-AC04-43F5-98EF-CAD89C494F18}" presName="wedge7" presStyleLbl="node1" presStyleIdx="6" presStyleCnt="7" custScaleX="106804" custScaleY="97742" custLinFactNeighborY="498"/>
      <dgm:spPr/>
      <dgm:t>
        <a:bodyPr/>
        <a:lstStyle/>
        <a:p>
          <a:endParaRPr lang="en-US"/>
        </a:p>
      </dgm:t>
    </dgm:pt>
    <dgm:pt modelId="{431156D6-D7B9-4839-81B5-9474E6145622}" type="pres">
      <dgm:prSet presAssocID="{EDBCA56D-AC04-43F5-98EF-CAD89C494F18}" presName="wedge7Tx" presStyleLbl="node1" presStyleIdx="6" presStyleCnt="7">
        <dgm:presLayoutVars>
          <dgm:chMax val="0"/>
          <dgm:chPref val="0"/>
          <dgm:bulletEnabled val="1"/>
        </dgm:presLayoutVars>
      </dgm:prSet>
      <dgm:spPr/>
      <dgm:t>
        <a:bodyPr/>
        <a:lstStyle/>
        <a:p>
          <a:endParaRPr lang="en-US"/>
        </a:p>
      </dgm:t>
    </dgm:pt>
  </dgm:ptLst>
  <dgm:cxnLst>
    <dgm:cxn modelId="{6C1BE3B2-1066-4BCE-A37F-0EAD4D09A455}" type="presOf" srcId="{AE375D8D-F5BE-42C8-B674-08C2DF285A4F}" destId="{BF395490-5918-4D2E-8AE5-DC66F33033D9}" srcOrd="0" destOrd="0" presId="urn:microsoft.com/office/officeart/2005/8/layout/chart3"/>
    <dgm:cxn modelId="{5D89D91D-4E89-42A1-88E7-F432EB7DBE65}" srcId="{EDBCA56D-AC04-43F5-98EF-CAD89C494F18}" destId="{C87C67F5-9348-4444-A409-6DE576E08A86}" srcOrd="0" destOrd="0" parTransId="{EBD89606-D1CE-4B17-97B3-2A90294D4125}" sibTransId="{353A8269-2429-4399-81D9-18A2556A820C}"/>
    <dgm:cxn modelId="{D99C9D66-B8D6-4778-8507-2E995A647F96}" type="presOf" srcId="{D195DF82-36FE-429E-BC23-E4E05516A9FB}" destId="{B84522D1-5674-4F70-8FBA-4C0D8CF66560}" srcOrd="1" destOrd="0" presId="urn:microsoft.com/office/officeart/2005/8/layout/chart3"/>
    <dgm:cxn modelId="{3BC5A36C-70F9-4C2A-9C67-77A44843A58F}" srcId="{EDBCA56D-AC04-43F5-98EF-CAD89C494F18}" destId="{2FA882EF-89E5-4711-9A94-5DC8AA3FEB95}" srcOrd="1" destOrd="0" parTransId="{0C8FE9EF-81EC-445D-922D-7F1F285C2002}" sibTransId="{2B345DE9-770F-4DE8-86F9-1BE76874E787}"/>
    <dgm:cxn modelId="{C48A4B69-C508-4EE0-B3F9-FAF03B2E42D5}" srcId="{EDBCA56D-AC04-43F5-98EF-CAD89C494F18}" destId="{E80DC964-8E14-4BE2-9A5D-C6EEAD49516C}" srcOrd="2" destOrd="0" parTransId="{1ED9CFD4-7C80-46FF-A4F1-68DEF8C87DBA}" sibTransId="{91E1D843-ADED-477D-9E02-A114A38566EB}"/>
    <dgm:cxn modelId="{4ACB2E91-29C7-4700-98FD-62B129CC1C05}" type="presOf" srcId="{AE375D8D-F5BE-42C8-B674-08C2DF285A4F}" destId="{431156D6-D7B9-4839-81B5-9474E6145622}" srcOrd="1" destOrd="0" presId="urn:microsoft.com/office/officeart/2005/8/layout/chart3"/>
    <dgm:cxn modelId="{DE0AE5BC-362E-4D01-B306-DCF8C9DFFC8E}" type="presOf" srcId="{EDBCA56D-AC04-43F5-98EF-CAD89C494F18}" destId="{3F3641B9-2F65-46D3-ACC7-3B6A706E7DC0}" srcOrd="0" destOrd="0" presId="urn:microsoft.com/office/officeart/2005/8/layout/chart3"/>
    <dgm:cxn modelId="{468D3B00-CFFA-4054-BFAC-4E9A4BC15F62}" type="presOf" srcId="{2FA882EF-89E5-4711-9A94-5DC8AA3FEB95}" destId="{E5EB8E95-750B-45F0-B69A-CBBDABA5E8D7}" srcOrd="0" destOrd="0" presId="urn:microsoft.com/office/officeart/2005/8/layout/chart3"/>
    <dgm:cxn modelId="{3FCC8D9F-BFC5-49A4-B555-654934FEAA2A}" type="presOf" srcId="{C396CD54-AA02-4291-9250-F38302399FE4}" destId="{4EF506DA-98AE-4E87-BF49-5AA1E34AEBEB}" srcOrd="0" destOrd="0" presId="urn:microsoft.com/office/officeart/2005/8/layout/chart3"/>
    <dgm:cxn modelId="{E36EADED-B864-4E5B-A497-3A690ED71CA2}" type="presOf" srcId="{DCBB2A81-5719-4EC0-AD37-484E736970B2}" destId="{1D39F2FD-83F3-4E1F-B828-658A2CCEC7D3}" srcOrd="0" destOrd="0" presId="urn:microsoft.com/office/officeart/2005/8/layout/chart3"/>
    <dgm:cxn modelId="{7CA4C9C8-AED0-439F-B951-AFA5F147A09B}" srcId="{EDBCA56D-AC04-43F5-98EF-CAD89C494F18}" destId="{C396CD54-AA02-4291-9250-F38302399FE4}" srcOrd="4" destOrd="0" parTransId="{6D27798D-EFA9-40B6-9F24-60473178D08D}" sibTransId="{2A851C6C-7C92-464B-9631-24137F8C5287}"/>
    <dgm:cxn modelId="{39F562A8-D2DA-43D2-A5E3-89551EB40473}" type="presOf" srcId="{E80DC964-8E14-4BE2-9A5D-C6EEAD49516C}" destId="{EA018458-E41C-44B7-B8CB-E9C8A3698C7B}" srcOrd="1" destOrd="0" presId="urn:microsoft.com/office/officeart/2005/8/layout/chart3"/>
    <dgm:cxn modelId="{44F027F6-CC8C-41DB-906B-274753A3205A}" srcId="{EDBCA56D-AC04-43F5-98EF-CAD89C494F18}" destId="{D195DF82-36FE-429E-BC23-E4E05516A9FB}" srcOrd="3" destOrd="0" parTransId="{FD87125C-FCDA-42EB-9F57-BB3DE96DB826}" sibTransId="{CF420744-5211-4BD2-9A91-6FAC3C989A27}"/>
    <dgm:cxn modelId="{1FE07020-F20C-4CDE-9D78-CD4922FE51C0}" type="presOf" srcId="{C87C67F5-9348-4444-A409-6DE576E08A86}" destId="{042CBE56-5BA4-4693-8C73-2FF9BD999FCA}" srcOrd="1" destOrd="0" presId="urn:microsoft.com/office/officeart/2005/8/layout/chart3"/>
    <dgm:cxn modelId="{FE1E9CBC-9FAE-4F4D-ABE9-5E2D33B551EE}" type="presOf" srcId="{DCBB2A81-5719-4EC0-AD37-484E736970B2}" destId="{5055D4BC-C164-4C5C-BEB4-8CC04EE5DF87}" srcOrd="1" destOrd="0" presId="urn:microsoft.com/office/officeart/2005/8/layout/chart3"/>
    <dgm:cxn modelId="{64FE4F8F-2AD0-47CA-B89F-E30C0A2EE67C}" srcId="{EDBCA56D-AC04-43F5-98EF-CAD89C494F18}" destId="{060BA4F2-8000-4E5B-BD67-B427768F2E0C}" srcOrd="7" destOrd="0" parTransId="{8C44D98C-BAA3-4B54-9351-E580CCFA9D57}" sibTransId="{71A4DEA8-3869-4A95-AEAF-7FE39D33EBE6}"/>
    <dgm:cxn modelId="{43D08502-F1BE-4F97-91BE-FFFCB7491128}" srcId="{EDBCA56D-AC04-43F5-98EF-CAD89C494F18}" destId="{315D0E3E-62BD-4B7F-BAC4-56C0EB914E29}" srcOrd="8" destOrd="0" parTransId="{AF934465-E0B0-4144-9C07-5DDF0CB27FF7}" sibTransId="{FDFAAD54-A6DF-45A5-84E7-5FCD0B257BD7}"/>
    <dgm:cxn modelId="{697D1419-57B7-45EF-A4F9-EDC48B129814}" type="presOf" srcId="{C87C67F5-9348-4444-A409-6DE576E08A86}" destId="{B9934B6B-2F8D-4924-86D4-FB6E3B4D15EA}" srcOrd="0" destOrd="0" presId="urn:microsoft.com/office/officeart/2005/8/layout/chart3"/>
    <dgm:cxn modelId="{7C43A8EA-2032-4FB1-8E62-5A6F3EB4EB30}" type="presOf" srcId="{C396CD54-AA02-4291-9250-F38302399FE4}" destId="{63F2F363-33E8-4752-833F-1E46648A9FF0}" srcOrd="1" destOrd="0" presId="urn:microsoft.com/office/officeart/2005/8/layout/chart3"/>
    <dgm:cxn modelId="{35EDD89D-A7F8-4A94-96DC-C8DE6606774E}" srcId="{EDBCA56D-AC04-43F5-98EF-CAD89C494F18}" destId="{DCBB2A81-5719-4EC0-AD37-484E736970B2}" srcOrd="5" destOrd="0" parTransId="{8BCA7F15-BDD7-4221-91F5-AD2052C6A14D}" sibTransId="{DB9E2661-F1C8-4BB3-AD2C-7240B5CB3271}"/>
    <dgm:cxn modelId="{BD6838FF-3D7D-4DA7-B128-C68D8EA0EFA6}" type="presOf" srcId="{D195DF82-36FE-429E-BC23-E4E05516A9FB}" destId="{7B3B721B-0DC7-4BDE-9C43-836BEEAEF462}" srcOrd="0" destOrd="0" presId="urn:microsoft.com/office/officeart/2005/8/layout/chart3"/>
    <dgm:cxn modelId="{6930ED29-FF20-4EF9-9C99-F6725F7861D0}" type="presOf" srcId="{2FA882EF-89E5-4711-9A94-5DC8AA3FEB95}" destId="{89AA1F46-3EBC-4897-A8B2-D609A29BADC5}" srcOrd="1" destOrd="0" presId="urn:microsoft.com/office/officeart/2005/8/layout/chart3"/>
    <dgm:cxn modelId="{49C99722-188E-4E68-BE1D-E89657251610}" srcId="{EDBCA56D-AC04-43F5-98EF-CAD89C494F18}" destId="{AE375D8D-F5BE-42C8-B674-08C2DF285A4F}" srcOrd="6" destOrd="0" parTransId="{187C9D4B-446B-4B8D-934D-9F374F05D392}" sibTransId="{69C4FD8E-5036-4EA1-9CD3-3AAFF35A5FF1}"/>
    <dgm:cxn modelId="{1B2E0C37-1BF9-4473-ADBD-A387E3E0D4FC}" type="presOf" srcId="{E80DC964-8E14-4BE2-9A5D-C6EEAD49516C}" destId="{64018778-3CCE-4C3A-A61C-11D1A55E0D98}" srcOrd="0" destOrd="0" presId="urn:microsoft.com/office/officeart/2005/8/layout/chart3"/>
    <dgm:cxn modelId="{676B0A48-3C40-49A3-9502-CD8A46185823}" type="presParOf" srcId="{3F3641B9-2F65-46D3-ACC7-3B6A706E7DC0}" destId="{B9934B6B-2F8D-4924-86D4-FB6E3B4D15EA}" srcOrd="0" destOrd="0" presId="urn:microsoft.com/office/officeart/2005/8/layout/chart3"/>
    <dgm:cxn modelId="{A50C5F98-1A43-4689-913F-34D61361727C}" type="presParOf" srcId="{3F3641B9-2F65-46D3-ACC7-3B6A706E7DC0}" destId="{042CBE56-5BA4-4693-8C73-2FF9BD999FCA}" srcOrd="1" destOrd="0" presId="urn:microsoft.com/office/officeart/2005/8/layout/chart3"/>
    <dgm:cxn modelId="{6A2E01D4-9552-4774-AC7B-BFFA73958B3D}" type="presParOf" srcId="{3F3641B9-2F65-46D3-ACC7-3B6A706E7DC0}" destId="{E5EB8E95-750B-45F0-B69A-CBBDABA5E8D7}" srcOrd="2" destOrd="0" presId="urn:microsoft.com/office/officeart/2005/8/layout/chart3"/>
    <dgm:cxn modelId="{1AF392CD-A72D-48CC-8044-41D4DA7BCFFD}" type="presParOf" srcId="{3F3641B9-2F65-46D3-ACC7-3B6A706E7DC0}" destId="{89AA1F46-3EBC-4897-A8B2-D609A29BADC5}" srcOrd="3" destOrd="0" presId="urn:microsoft.com/office/officeart/2005/8/layout/chart3"/>
    <dgm:cxn modelId="{4431231C-7F77-42CB-B505-DD51DCAA9E79}" type="presParOf" srcId="{3F3641B9-2F65-46D3-ACC7-3B6A706E7DC0}" destId="{64018778-3CCE-4C3A-A61C-11D1A55E0D98}" srcOrd="4" destOrd="0" presId="urn:microsoft.com/office/officeart/2005/8/layout/chart3"/>
    <dgm:cxn modelId="{552BDF94-99DD-4D8E-A201-5A2931D3E577}" type="presParOf" srcId="{3F3641B9-2F65-46D3-ACC7-3B6A706E7DC0}" destId="{EA018458-E41C-44B7-B8CB-E9C8A3698C7B}" srcOrd="5" destOrd="0" presId="urn:microsoft.com/office/officeart/2005/8/layout/chart3"/>
    <dgm:cxn modelId="{76936629-F248-49EE-8526-95C51C31F285}" type="presParOf" srcId="{3F3641B9-2F65-46D3-ACC7-3B6A706E7DC0}" destId="{7B3B721B-0DC7-4BDE-9C43-836BEEAEF462}" srcOrd="6" destOrd="0" presId="urn:microsoft.com/office/officeart/2005/8/layout/chart3"/>
    <dgm:cxn modelId="{E2A67816-8B39-446B-960D-5A7218A73228}" type="presParOf" srcId="{3F3641B9-2F65-46D3-ACC7-3B6A706E7DC0}" destId="{B84522D1-5674-4F70-8FBA-4C0D8CF66560}" srcOrd="7" destOrd="0" presId="urn:microsoft.com/office/officeart/2005/8/layout/chart3"/>
    <dgm:cxn modelId="{A5AA3A8A-2EAC-432E-9285-C93F6248DB51}" type="presParOf" srcId="{3F3641B9-2F65-46D3-ACC7-3B6A706E7DC0}" destId="{4EF506DA-98AE-4E87-BF49-5AA1E34AEBEB}" srcOrd="8" destOrd="0" presId="urn:microsoft.com/office/officeart/2005/8/layout/chart3"/>
    <dgm:cxn modelId="{955D3422-D264-4CE8-8A4B-90C9AA8DDD1F}" type="presParOf" srcId="{3F3641B9-2F65-46D3-ACC7-3B6A706E7DC0}" destId="{63F2F363-33E8-4752-833F-1E46648A9FF0}" srcOrd="9" destOrd="0" presId="urn:microsoft.com/office/officeart/2005/8/layout/chart3"/>
    <dgm:cxn modelId="{EF171E12-2C10-4539-B971-869A70BCC4A8}" type="presParOf" srcId="{3F3641B9-2F65-46D3-ACC7-3B6A706E7DC0}" destId="{1D39F2FD-83F3-4E1F-B828-658A2CCEC7D3}" srcOrd="10" destOrd="0" presId="urn:microsoft.com/office/officeart/2005/8/layout/chart3"/>
    <dgm:cxn modelId="{DFE63A53-D776-4F02-9C77-7BF49FAD7CA6}" type="presParOf" srcId="{3F3641B9-2F65-46D3-ACC7-3B6A706E7DC0}" destId="{5055D4BC-C164-4C5C-BEB4-8CC04EE5DF87}" srcOrd="11" destOrd="0" presId="urn:microsoft.com/office/officeart/2005/8/layout/chart3"/>
    <dgm:cxn modelId="{FBF89633-9F32-4B57-8B32-BB76816168B0}" type="presParOf" srcId="{3F3641B9-2F65-46D3-ACC7-3B6A706E7DC0}" destId="{BF395490-5918-4D2E-8AE5-DC66F33033D9}" srcOrd="12" destOrd="0" presId="urn:microsoft.com/office/officeart/2005/8/layout/chart3"/>
    <dgm:cxn modelId="{2F4D6E10-1739-4D1A-A3FC-2CE5770D719B}" type="presParOf" srcId="{3F3641B9-2F65-46D3-ACC7-3B6A706E7DC0}" destId="{431156D6-D7B9-4839-81B5-9474E6145622}"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40C1D5-63A5-40CB-A7FD-7A51C466CAF7}"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4590D242-BD25-4EC9-8C70-4BE931D9AE8A}">
      <dgm:prSet phldrT="[Text]"/>
      <dgm:spPr/>
      <dgm:t>
        <a:bodyPr/>
        <a:lstStyle/>
        <a:p>
          <a:r>
            <a:rPr lang="lt-LT" dirty="0" smtClean="0"/>
            <a:t>Senėjimo procesai vystosi skirtingais greičiais:</a:t>
          </a:r>
          <a:endParaRPr lang="en-US" dirty="0"/>
        </a:p>
      </dgm:t>
    </dgm:pt>
    <dgm:pt modelId="{D0CA500A-AEE4-4DBE-B75A-CCDB31BBD134}" type="parTrans" cxnId="{99E9674C-7C67-4558-BDBD-73EDDD891228}">
      <dgm:prSet/>
      <dgm:spPr/>
      <dgm:t>
        <a:bodyPr/>
        <a:lstStyle/>
        <a:p>
          <a:endParaRPr lang="en-US"/>
        </a:p>
      </dgm:t>
    </dgm:pt>
    <dgm:pt modelId="{3F1D5087-DBD8-4828-930C-112E76187CCD}" type="sibTrans" cxnId="{99E9674C-7C67-4558-BDBD-73EDDD891228}">
      <dgm:prSet/>
      <dgm:spPr/>
      <dgm:t>
        <a:bodyPr/>
        <a:lstStyle/>
        <a:p>
          <a:endParaRPr lang="en-US"/>
        </a:p>
      </dgm:t>
    </dgm:pt>
    <dgm:pt modelId="{11216F82-2725-4D8B-A2F9-A0117132CF74}">
      <dgm:prSet phldrT="[Text]"/>
      <dgm:spPr/>
      <dgm:t>
        <a:bodyPr/>
        <a:lstStyle/>
        <a:p>
          <a:r>
            <a:rPr lang="lt-LT" dirty="0" smtClean="0">
              <a:solidFill>
                <a:srgbClr val="FFC000"/>
              </a:solidFill>
            </a:rPr>
            <a:t>NORMALIAI </a:t>
          </a:r>
        </a:p>
        <a:p>
          <a:r>
            <a:rPr lang="lt-LT" dirty="0" smtClean="0"/>
            <a:t>greitis ir eiga atitinka biologines, adaptacines-reguliacines populiacijos galimybes</a:t>
          </a:r>
          <a:endParaRPr lang="en-US" dirty="0"/>
        </a:p>
      </dgm:t>
    </dgm:pt>
    <dgm:pt modelId="{6DEAFB6B-B578-4D86-9033-6AE9F88B12CD}" type="parTrans" cxnId="{79BAE07A-8160-4EA7-9F60-4EC89F7F8E01}">
      <dgm:prSet/>
      <dgm:spPr/>
      <dgm:t>
        <a:bodyPr/>
        <a:lstStyle/>
        <a:p>
          <a:endParaRPr lang="en-US"/>
        </a:p>
      </dgm:t>
    </dgm:pt>
    <dgm:pt modelId="{E5B9F2D7-1ACC-46A1-9986-DD2776F16189}" type="sibTrans" cxnId="{79BAE07A-8160-4EA7-9F60-4EC89F7F8E01}">
      <dgm:prSet/>
      <dgm:spPr/>
      <dgm:t>
        <a:bodyPr/>
        <a:lstStyle/>
        <a:p>
          <a:endParaRPr lang="en-US"/>
        </a:p>
      </dgm:t>
    </dgm:pt>
    <dgm:pt modelId="{8E5D72BE-0F67-42AA-97F4-059FE0CEAB0C}">
      <dgm:prSet phldrT="[Text]"/>
      <dgm:spPr/>
      <dgm:t>
        <a:bodyPr/>
        <a:lstStyle/>
        <a:p>
          <a:r>
            <a:rPr lang="lt-LT" dirty="0" smtClean="0">
              <a:solidFill>
                <a:srgbClr val="FFC000"/>
              </a:solidFill>
            </a:rPr>
            <a:t>PAGREITINTAI (akseleruotai)</a:t>
          </a:r>
          <a:r>
            <a:rPr lang="lt-LT" dirty="0" smtClean="0"/>
            <a:t> senėjimo procesai vystosi labai greitai. Anksčiau atsiradę senėjimo požymiai arba ryškesnis jų pasireiškimas tam tikrame amžiuje</a:t>
          </a:r>
          <a:endParaRPr lang="en-US" dirty="0"/>
        </a:p>
      </dgm:t>
    </dgm:pt>
    <dgm:pt modelId="{20F1B09B-2D88-4402-90B3-D26CC00F2E42}" type="parTrans" cxnId="{67574C46-8612-4B98-A0AA-58C635AD9491}">
      <dgm:prSet/>
      <dgm:spPr/>
      <dgm:t>
        <a:bodyPr/>
        <a:lstStyle/>
        <a:p>
          <a:endParaRPr lang="en-US"/>
        </a:p>
      </dgm:t>
    </dgm:pt>
    <dgm:pt modelId="{E9F362F8-D45B-401F-BEE8-5C381F3D04DB}" type="sibTrans" cxnId="{67574C46-8612-4B98-A0AA-58C635AD9491}">
      <dgm:prSet/>
      <dgm:spPr/>
      <dgm:t>
        <a:bodyPr/>
        <a:lstStyle/>
        <a:p>
          <a:endParaRPr lang="en-US"/>
        </a:p>
      </dgm:t>
    </dgm:pt>
    <dgm:pt modelId="{AEB5FE7E-B572-4198-8EE5-E0AAE03B7C3C}">
      <dgm:prSet phldrT="[Text]"/>
      <dgm:spPr/>
      <dgm:t>
        <a:bodyPr/>
        <a:lstStyle/>
        <a:p>
          <a:r>
            <a:rPr lang="lt-LT" dirty="0" smtClean="0">
              <a:solidFill>
                <a:srgbClr val="FFC000"/>
              </a:solidFill>
            </a:rPr>
            <a:t>SULĖTINTAI (retardiškai) </a:t>
          </a:r>
        </a:p>
        <a:p>
          <a:r>
            <a:rPr lang="lt-LT" dirty="0" smtClean="0"/>
            <a:t> senėjimo procesai vystosi lėtai. Senėjimas vystosi lėčiau palyginus su populiacija</a:t>
          </a:r>
          <a:endParaRPr lang="en-US" dirty="0"/>
        </a:p>
      </dgm:t>
    </dgm:pt>
    <dgm:pt modelId="{A06D4A51-BE1F-43B1-91C5-13488D57E120}" type="parTrans" cxnId="{13BC9A12-7981-4FC8-878F-1D15335E4FFD}">
      <dgm:prSet/>
      <dgm:spPr/>
      <dgm:t>
        <a:bodyPr/>
        <a:lstStyle/>
        <a:p>
          <a:endParaRPr lang="en-US"/>
        </a:p>
      </dgm:t>
    </dgm:pt>
    <dgm:pt modelId="{04FA276C-318B-4BDF-937F-9D64C8BB46E8}" type="sibTrans" cxnId="{13BC9A12-7981-4FC8-878F-1D15335E4FFD}">
      <dgm:prSet/>
      <dgm:spPr/>
      <dgm:t>
        <a:bodyPr/>
        <a:lstStyle/>
        <a:p>
          <a:endParaRPr lang="en-US"/>
        </a:p>
      </dgm:t>
    </dgm:pt>
    <dgm:pt modelId="{BB3B1FAD-F28B-4C3D-A4AC-CC6553FEC6F4}" type="pres">
      <dgm:prSet presAssocID="{6640C1D5-63A5-40CB-A7FD-7A51C466CAF7}" presName="composite" presStyleCnt="0">
        <dgm:presLayoutVars>
          <dgm:chMax val="1"/>
          <dgm:dir/>
          <dgm:resizeHandles val="exact"/>
        </dgm:presLayoutVars>
      </dgm:prSet>
      <dgm:spPr/>
      <dgm:t>
        <a:bodyPr/>
        <a:lstStyle/>
        <a:p>
          <a:endParaRPr lang="en-US"/>
        </a:p>
      </dgm:t>
    </dgm:pt>
    <dgm:pt modelId="{0834F7FB-9504-46AD-B76B-A6CE2E31F8A2}" type="pres">
      <dgm:prSet presAssocID="{4590D242-BD25-4EC9-8C70-4BE931D9AE8A}" presName="roof" presStyleLbl="dkBgShp" presStyleIdx="0" presStyleCnt="2" custScaleY="48746" custLinFactNeighborX="9120" custLinFactNeighborY="-44420"/>
      <dgm:spPr/>
      <dgm:t>
        <a:bodyPr/>
        <a:lstStyle/>
        <a:p>
          <a:endParaRPr lang="en-US"/>
        </a:p>
      </dgm:t>
    </dgm:pt>
    <dgm:pt modelId="{5DA5F4E9-AA3B-4989-9E14-9605AE15AB15}" type="pres">
      <dgm:prSet presAssocID="{4590D242-BD25-4EC9-8C70-4BE931D9AE8A}" presName="pillars" presStyleCnt="0"/>
      <dgm:spPr/>
    </dgm:pt>
    <dgm:pt modelId="{5D0BBE2F-B28D-4AC8-8CB4-176CC241F539}" type="pres">
      <dgm:prSet presAssocID="{4590D242-BD25-4EC9-8C70-4BE931D9AE8A}" presName="pillar1" presStyleLbl="node1" presStyleIdx="0" presStyleCnt="3" custScaleY="135021">
        <dgm:presLayoutVars>
          <dgm:bulletEnabled val="1"/>
        </dgm:presLayoutVars>
      </dgm:prSet>
      <dgm:spPr/>
      <dgm:t>
        <a:bodyPr/>
        <a:lstStyle/>
        <a:p>
          <a:endParaRPr lang="en-US"/>
        </a:p>
      </dgm:t>
    </dgm:pt>
    <dgm:pt modelId="{BCFFD58D-62BC-4FB6-AB44-FE229DA211DD}" type="pres">
      <dgm:prSet presAssocID="{8E5D72BE-0F67-42AA-97F4-059FE0CEAB0C}" presName="pillarX" presStyleLbl="node1" presStyleIdx="1" presStyleCnt="3" custScaleY="136430">
        <dgm:presLayoutVars>
          <dgm:bulletEnabled val="1"/>
        </dgm:presLayoutVars>
      </dgm:prSet>
      <dgm:spPr/>
      <dgm:t>
        <a:bodyPr/>
        <a:lstStyle/>
        <a:p>
          <a:endParaRPr lang="en-US"/>
        </a:p>
      </dgm:t>
    </dgm:pt>
    <dgm:pt modelId="{D4466D92-C562-4A3E-9BA2-D38C481FB831}" type="pres">
      <dgm:prSet presAssocID="{AEB5FE7E-B572-4198-8EE5-E0AAE03B7C3C}" presName="pillarX" presStyleLbl="node1" presStyleIdx="2" presStyleCnt="3" custScaleY="135835">
        <dgm:presLayoutVars>
          <dgm:bulletEnabled val="1"/>
        </dgm:presLayoutVars>
      </dgm:prSet>
      <dgm:spPr/>
      <dgm:t>
        <a:bodyPr/>
        <a:lstStyle/>
        <a:p>
          <a:endParaRPr lang="en-US"/>
        </a:p>
      </dgm:t>
    </dgm:pt>
    <dgm:pt modelId="{BA9ED34F-5007-48B7-BB15-5FD506FD0083}" type="pres">
      <dgm:prSet presAssocID="{4590D242-BD25-4EC9-8C70-4BE931D9AE8A}" presName="base" presStyleLbl="dkBgShp" presStyleIdx="1" presStyleCnt="2" custLinFactY="27154" custLinFactNeighborY="100000"/>
      <dgm:spPr/>
    </dgm:pt>
  </dgm:ptLst>
  <dgm:cxnLst>
    <dgm:cxn modelId="{EED0FFA5-CA4E-4FE3-85C8-8C78478AFF35}" type="presOf" srcId="{8E5D72BE-0F67-42AA-97F4-059FE0CEAB0C}" destId="{BCFFD58D-62BC-4FB6-AB44-FE229DA211DD}" srcOrd="0" destOrd="0" presId="urn:microsoft.com/office/officeart/2005/8/layout/hList3"/>
    <dgm:cxn modelId="{13BC9A12-7981-4FC8-878F-1D15335E4FFD}" srcId="{4590D242-BD25-4EC9-8C70-4BE931D9AE8A}" destId="{AEB5FE7E-B572-4198-8EE5-E0AAE03B7C3C}" srcOrd="2" destOrd="0" parTransId="{A06D4A51-BE1F-43B1-91C5-13488D57E120}" sibTransId="{04FA276C-318B-4BDF-937F-9D64C8BB46E8}"/>
    <dgm:cxn modelId="{99E9674C-7C67-4558-BDBD-73EDDD891228}" srcId="{6640C1D5-63A5-40CB-A7FD-7A51C466CAF7}" destId="{4590D242-BD25-4EC9-8C70-4BE931D9AE8A}" srcOrd="0" destOrd="0" parTransId="{D0CA500A-AEE4-4DBE-B75A-CCDB31BBD134}" sibTransId="{3F1D5087-DBD8-4828-930C-112E76187CCD}"/>
    <dgm:cxn modelId="{3DFFBFD5-11F2-4BF9-A6E7-011132E1FC7A}" type="presOf" srcId="{AEB5FE7E-B572-4198-8EE5-E0AAE03B7C3C}" destId="{D4466D92-C562-4A3E-9BA2-D38C481FB831}" srcOrd="0" destOrd="0" presId="urn:microsoft.com/office/officeart/2005/8/layout/hList3"/>
    <dgm:cxn modelId="{67574C46-8612-4B98-A0AA-58C635AD9491}" srcId="{4590D242-BD25-4EC9-8C70-4BE931D9AE8A}" destId="{8E5D72BE-0F67-42AA-97F4-059FE0CEAB0C}" srcOrd="1" destOrd="0" parTransId="{20F1B09B-2D88-4402-90B3-D26CC00F2E42}" sibTransId="{E9F362F8-D45B-401F-BEE8-5C381F3D04DB}"/>
    <dgm:cxn modelId="{79BAE07A-8160-4EA7-9F60-4EC89F7F8E01}" srcId="{4590D242-BD25-4EC9-8C70-4BE931D9AE8A}" destId="{11216F82-2725-4D8B-A2F9-A0117132CF74}" srcOrd="0" destOrd="0" parTransId="{6DEAFB6B-B578-4D86-9033-6AE9F88B12CD}" sibTransId="{E5B9F2D7-1ACC-46A1-9986-DD2776F16189}"/>
    <dgm:cxn modelId="{AB0D4D8E-4F90-4197-911D-46E365C7F0A2}" type="presOf" srcId="{11216F82-2725-4D8B-A2F9-A0117132CF74}" destId="{5D0BBE2F-B28D-4AC8-8CB4-176CC241F539}" srcOrd="0" destOrd="0" presId="urn:microsoft.com/office/officeart/2005/8/layout/hList3"/>
    <dgm:cxn modelId="{4C239A53-3DCA-42A7-8B6B-8F003F32642B}" type="presOf" srcId="{6640C1D5-63A5-40CB-A7FD-7A51C466CAF7}" destId="{BB3B1FAD-F28B-4C3D-A4AC-CC6553FEC6F4}" srcOrd="0" destOrd="0" presId="urn:microsoft.com/office/officeart/2005/8/layout/hList3"/>
    <dgm:cxn modelId="{1E9A73D4-52CF-40D7-B685-E9ACF2FC67A5}" type="presOf" srcId="{4590D242-BD25-4EC9-8C70-4BE931D9AE8A}" destId="{0834F7FB-9504-46AD-B76B-A6CE2E31F8A2}" srcOrd="0" destOrd="0" presId="urn:microsoft.com/office/officeart/2005/8/layout/hList3"/>
    <dgm:cxn modelId="{467D808F-44DA-4D1C-AEDF-BE52A3890D9E}" type="presParOf" srcId="{BB3B1FAD-F28B-4C3D-A4AC-CC6553FEC6F4}" destId="{0834F7FB-9504-46AD-B76B-A6CE2E31F8A2}" srcOrd="0" destOrd="0" presId="urn:microsoft.com/office/officeart/2005/8/layout/hList3"/>
    <dgm:cxn modelId="{0AD3B221-9D36-445B-9680-BCA14EB7D455}" type="presParOf" srcId="{BB3B1FAD-F28B-4C3D-A4AC-CC6553FEC6F4}" destId="{5DA5F4E9-AA3B-4989-9E14-9605AE15AB15}" srcOrd="1" destOrd="0" presId="urn:microsoft.com/office/officeart/2005/8/layout/hList3"/>
    <dgm:cxn modelId="{F7458A71-9C94-4C3C-8B44-21B36506096F}" type="presParOf" srcId="{5DA5F4E9-AA3B-4989-9E14-9605AE15AB15}" destId="{5D0BBE2F-B28D-4AC8-8CB4-176CC241F539}" srcOrd="0" destOrd="0" presId="urn:microsoft.com/office/officeart/2005/8/layout/hList3"/>
    <dgm:cxn modelId="{B27061FF-7609-460A-BDC3-5D44AE95D454}" type="presParOf" srcId="{5DA5F4E9-AA3B-4989-9E14-9605AE15AB15}" destId="{BCFFD58D-62BC-4FB6-AB44-FE229DA211DD}" srcOrd="1" destOrd="0" presId="urn:microsoft.com/office/officeart/2005/8/layout/hList3"/>
    <dgm:cxn modelId="{0E296D97-1ABE-444F-96A3-30033A76CCA5}" type="presParOf" srcId="{5DA5F4E9-AA3B-4989-9E14-9605AE15AB15}" destId="{D4466D92-C562-4A3E-9BA2-D38C481FB831}" srcOrd="2" destOrd="0" presId="urn:microsoft.com/office/officeart/2005/8/layout/hList3"/>
    <dgm:cxn modelId="{6A56E3A7-10A9-4601-BD61-9B05E3F1B44B}" type="presParOf" srcId="{BB3B1FAD-F28B-4C3D-A4AC-CC6553FEC6F4}" destId="{BA9ED34F-5007-48B7-BB15-5FD506FD0083}"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3DA146-957F-4293-98CD-BF1B4BAA17C7}"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en-US"/>
        </a:p>
      </dgm:t>
    </dgm:pt>
    <dgm:pt modelId="{98735720-6CE4-44BB-AD50-9A91A917E6B3}">
      <dgm:prSet phldrT="[Text]"/>
      <dgm:spPr/>
      <dgm:t>
        <a:bodyPr/>
        <a:lstStyle/>
        <a:p>
          <a:r>
            <a:rPr lang="lt-LT" smtClean="0"/>
            <a:t>Biologinis</a:t>
          </a:r>
          <a:endParaRPr lang="en-US" dirty="0"/>
        </a:p>
      </dgm:t>
    </dgm:pt>
    <dgm:pt modelId="{F9037BC9-E883-4D18-9585-40AA21F14AD7}" type="parTrans" cxnId="{AC02CE2A-08ED-4996-AAC0-84C9305DBBE4}">
      <dgm:prSet/>
      <dgm:spPr/>
      <dgm:t>
        <a:bodyPr/>
        <a:lstStyle/>
        <a:p>
          <a:endParaRPr lang="en-US"/>
        </a:p>
      </dgm:t>
    </dgm:pt>
    <dgm:pt modelId="{0B1EFB6B-1CDF-4D57-93F1-49C55248A260}" type="sibTrans" cxnId="{AC02CE2A-08ED-4996-AAC0-84C9305DBBE4}">
      <dgm:prSet/>
      <dgm:spPr/>
      <dgm:t>
        <a:bodyPr/>
        <a:lstStyle/>
        <a:p>
          <a:endParaRPr lang="en-US"/>
        </a:p>
      </dgm:t>
    </dgm:pt>
    <dgm:pt modelId="{C2225A4F-4AF2-452F-8BB7-02C22BE6FAE6}">
      <dgm:prSet phldrT="[Text]"/>
      <dgm:spPr/>
      <dgm:t>
        <a:bodyPr/>
        <a:lstStyle/>
        <a:p>
          <a:r>
            <a:rPr lang="lt-LT" dirty="0" smtClean="0"/>
            <a:t>Genetiškai nulemtas senėjimas</a:t>
          </a:r>
          <a:endParaRPr lang="en-US" dirty="0"/>
        </a:p>
      </dgm:t>
    </dgm:pt>
    <dgm:pt modelId="{F069BA2E-13D0-439F-A33C-3C31EB6386FC}" type="parTrans" cxnId="{DF51CBBD-4148-435B-B1EF-0D90D7EBE8AE}">
      <dgm:prSet/>
      <dgm:spPr/>
      <dgm:t>
        <a:bodyPr/>
        <a:lstStyle/>
        <a:p>
          <a:endParaRPr lang="en-US"/>
        </a:p>
      </dgm:t>
    </dgm:pt>
    <dgm:pt modelId="{3B50F56E-88AF-420C-A179-8909D286E921}" type="sibTrans" cxnId="{DF51CBBD-4148-435B-B1EF-0D90D7EBE8AE}">
      <dgm:prSet/>
      <dgm:spPr/>
      <dgm:t>
        <a:bodyPr/>
        <a:lstStyle/>
        <a:p>
          <a:endParaRPr lang="en-US"/>
        </a:p>
      </dgm:t>
    </dgm:pt>
    <dgm:pt modelId="{2AAB832E-561B-4477-90B6-94EC8466326B}">
      <dgm:prSet phldrT="[Text]"/>
      <dgm:spPr/>
      <dgm:t>
        <a:bodyPr/>
        <a:lstStyle/>
        <a:p>
          <a:r>
            <a:rPr lang="lt-LT" smtClean="0"/>
            <a:t>Fotosenėjimas</a:t>
          </a:r>
          <a:endParaRPr lang="en-US" dirty="0"/>
        </a:p>
      </dgm:t>
    </dgm:pt>
    <dgm:pt modelId="{21354686-249E-4D7F-B425-7CD9A04403CE}" type="parTrans" cxnId="{8C1FF9C9-C5CC-42B4-B363-0BDEABA0F49B}">
      <dgm:prSet/>
      <dgm:spPr/>
      <dgm:t>
        <a:bodyPr/>
        <a:lstStyle/>
        <a:p>
          <a:endParaRPr lang="en-US"/>
        </a:p>
      </dgm:t>
    </dgm:pt>
    <dgm:pt modelId="{5B567CC8-4474-4FE7-96E0-2151EC0DF8E5}" type="sibTrans" cxnId="{8C1FF9C9-C5CC-42B4-B363-0BDEABA0F49B}">
      <dgm:prSet/>
      <dgm:spPr/>
      <dgm:t>
        <a:bodyPr/>
        <a:lstStyle/>
        <a:p>
          <a:endParaRPr lang="en-US"/>
        </a:p>
      </dgm:t>
    </dgm:pt>
    <dgm:pt modelId="{B4DB798C-B9B7-4AEF-A70B-E0815900AAA9}">
      <dgm:prSet phldrT="[Text]" custT="1"/>
      <dgm:spPr/>
      <dgm:t>
        <a:bodyPr/>
        <a:lstStyle/>
        <a:p>
          <a:r>
            <a:rPr lang="lt-LT" sz="3600" dirty="0" smtClean="0"/>
            <a:t>Priešlaikinis senėjimas, susijęs su agresyvia išorine ir vidine aplinka</a:t>
          </a:r>
          <a:endParaRPr lang="en-US" sz="3600" dirty="0"/>
        </a:p>
      </dgm:t>
    </dgm:pt>
    <dgm:pt modelId="{A3C1B83A-976E-4DB9-BD40-3F50EB7B0290}" type="parTrans" cxnId="{61DAB584-5057-4327-B49B-73C2D42233B8}">
      <dgm:prSet/>
      <dgm:spPr/>
      <dgm:t>
        <a:bodyPr/>
        <a:lstStyle/>
        <a:p>
          <a:endParaRPr lang="en-US"/>
        </a:p>
      </dgm:t>
    </dgm:pt>
    <dgm:pt modelId="{0B17D209-04BF-4932-84C6-3ED20760FD57}" type="sibTrans" cxnId="{61DAB584-5057-4327-B49B-73C2D42233B8}">
      <dgm:prSet/>
      <dgm:spPr/>
      <dgm:t>
        <a:bodyPr/>
        <a:lstStyle/>
        <a:p>
          <a:endParaRPr lang="en-US"/>
        </a:p>
      </dgm:t>
    </dgm:pt>
    <dgm:pt modelId="{3641A4F8-DC90-44CC-9F30-2BCB732B19B7}">
      <dgm:prSet phldrT="[Text]"/>
      <dgm:spPr/>
      <dgm:t>
        <a:bodyPr/>
        <a:lstStyle/>
        <a:p>
          <a:r>
            <a:rPr lang="lt-LT" smtClean="0"/>
            <a:t>Chronologinis</a:t>
          </a:r>
          <a:endParaRPr lang="en-US" dirty="0"/>
        </a:p>
      </dgm:t>
    </dgm:pt>
    <dgm:pt modelId="{3B4EA343-421B-4451-8C1F-1659F32C8AA5}" type="parTrans" cxnId="{3166FD91-145C-4CE5-932C-06FE283D7A8D}">
      <dgm:prSet/>
      <dgm:spPr/>
      <dgm:t>
        <a:bodyPr/>
        <a:lstStyle/>
        <a:p>
          <a:endParaRPr lang="en-US"/>
        </a:p>
      </dgm:t>
    </dgm:pt>
    <dgm:pt modelId="{6833CE5C-1720-4EB2-81BD-274DA65D7E9C}" type="sibTrans" cxnId="{3166FD91-145C-4CE5-932C-06FE283D7A8D}">
      <dgm:prSet/>
      <dgm:spPr/>
      <dgm:t>
        <a:bodyPr/>
        <a:lstStyle/>
        <a:p>
          <a:endParaRPr lang="en-US"/>
        </a:p>
      </dgm:t>
    </dgm:pt>
    <dgm:pt modelId="{95878BD9-FC58-494C-9B49-0772F2224551}">
      <dgm:prSet phldrT="[Text]"/>
      <dgm:spPr/>
      <dgm:t>
        <a:bodyPr/>
        <a:lstStyle/>
        <a:p>
          <a:r>
            <a:rPr lang="lt-LT" dirty="0" smtClean="0"/>
            <a:t>Paso amžius</a:t>
          </a:r>
          <a:endParaRPr lang="en-US" dirty="0"/>
        </a:p>
      </dgm:t>
    </dgm:pt>
    <dgm:pt modelId="{1F7D2834-EA70-4223-8E0D-85DB7D066973}" type="parTrans" cxnId="{406D087A-1DE2-40CA-B48F-8C1128CA18CE}">
      <dgm:prSet/>
      <dgm:spPr/>
      <dgm:t>
        <a:bodyPr/>
        <a:lstStyle/>
        <a:p>
          <a:endParaRPr lang="en-US"/>
        </a:p>
      </dgm:t>
    </dgm:pt>
    <dgm:pt modelId="{35795177-3B19-4870-A85C-20531109A620}" type="sibTrans" cxnId="{406D087A-1DE2-40CA-B48F-8C1128CA18CE}">
      <dgm:prSet/>
      <dgm:spPr/>
      <dgm:t>
        <a:bodyPr/>
        <a:lstStyle/>
        <a:p>
          <a:endParaRPr lang="en-US"/>
        </a:p>
      </dgm:t>
    </dgm:pt>
    <dgm:pt modelId="{65BDEF61-8275-4AE1-BE00-F6EBD6D1CB7A}" type="pres">
      <dgm:prSet presAssocID="{6A3DA146-957F-4293-98CD-BF1B4BAA17C7}" presName="Name0" presStyleCnt="0">
        <dgm:presLayoutVars>
          <dgm:dir/>
          <dgm:animLvl val="lvl"/>
          <dgm:resizeHandles val="exact"/>
        </dgm:presLayoutVars>
      </dgm:prSet>
      <dgm:spPr/>
      <dgm:t>
        <a:bodyPr/>
        <a:lstStyle/>
        <a:p>
          <a:endParaRPr lang="en-US"/>
        </a:p>
      </dgm:t>
    </dgm:pt>
    <dgm:pt modelId="{BCA9A195-8634-4D00-B2E0-A55EE35092E1}" type="pres">
      <dgm:prSet presAssocID="{98735720-6CE4-44BB-AD50-9A91A917E6B3}" presName="compositeNode" presStyleCnt="0">
        <dgm:presLayoutVars>
          <dgm:bulletEnabled val="1"/>
        </dgm:presLayoutVars>
      </dgm:prSet>
      <dgm:spPr/>
    </dgm:pt>
    <dgm:pt modelId="{98120420-7DBA-40E7-A70B-0DF63E811FEE}" type="pres">
      <dgm:prSet presAssocID="{98735720-6CE4-44BB-AD50-9A91A917E6B3}" presName="bgRect" presStyleLbl="node1" presStyleIdx="0" presStyleCnt="3" custLinFactNeighborY="1422"/>
      <dgm:spPr/>
      <dgm:t>
        <a:bodyPr/>
        <a:lstStyle/>
        <a:p>
          <a:endParaRPr lang="en-US"/>
        </a:p>
      </dgm:t>
    </dgm:pt>
    <dgm:pt modelId="{9FA50624-6E29-4237-84FB-4C4583BF2F0A}" type="pres">
      <dgm:prSet presAssocID="{98735720-6CE4-44BB-AD50-9A91A917E6B3}" presName="parentNode" presStyleLbl="node1" presStyleIdx="0" presStyleCnt="3">
        <dgm:presLayoutVars>
          <dgm:chMax val="0"/>
          <dgm:bulletEnabled val="1"/>
        </dgm:presLayoutVars>
      </dgm:prSet>
      <dgm:spPr/>
      <dgm:t>
        <a:bodyPr/>
        <a:lstStyle/>
        <a:p>
          <a:endParaRPr lang="en-US"/>
        </a:p>
      </dgm:t>
    </dgm:pt>
    <dgm:pt modelId="{FA0FFB3F-20FF-480F-9B0F-97C09C11BF2A}" type="pres">
      <dgm:prSet presAssocID="{98735720-6CE4-44BB-AD50-9A91A917E6B3}" presName="childNode" presStyleLbl="node1" presStyleIdx="0" presStyleCnt="3">
        <dgm:presLayoutVars>
          <dgm:bulletEnabled val="1"/>
        </dgm:presLayoutVars>
      </dgm:prSet>
      <dgm:spPr/>
      <dgm:t>
        <a:bodyPr/>
        <a:lstStyle/>
        <a:p>
          <a:endParaRPr lang="en-US"/>
        </a:p>
      </dgm:t>
    </dgm:pt>
    <dgm:pt modelId="{D6FB2B66-1081-47F3-B50A-12FE643780E2}" type="pres">
      <dgm:prSet presAssocID="{0B1EFB6B-1CDF-4D57-93F1-49C55248A260}" presName="hSp" presStyleCnt="0"/>
      <dgm:spPr/>
    </dgm:pt>
    <dgm:pt modelId="{8DE026F3-CA8D-46BC-985E-9BF8D5182213}" type="pres">
      <dgm:prSet presAssocID="{0B1EFB6B-1CDF-4D57-93F1-49C55248A260}" presName="vProcSp" presStyleCnt="0"/>
      <dgm:spPr/>
    </dgm:pt>
    <dgm:pt modelId="{E34B5D33-513E-4067-9351-3021C73663D0}" type="pres">
      <dgm:prSet presAssocID="{0B1EFB6B-1CDF-4D57-93F1-49C55248A260}" presName="vSp1" presStyleCnt="0"/>
      <dgm:spPr/>
    </dgm:pt>
    <dgm:pt modelId="{99443E39-CF2F-4F88-8FFD-95F56D8AFB60}" type="pres">
      <dgm:prSet presAssocID="{0B1EFB6B-1CDF-4D57-93F1-49C55248A260}" presName="simulatedConn" presStyleLbl="solidFgAcc1" presStyleIdx="0" presStyleCnt="2"/>
      <dgm:spPr/>
    </dgm:pt>
    <dgm:pt modelId="{33DE42B8-A1A0-4A4A-BFF9-D77A8D5113EB}" type="pres">
      <dgm:prSet presAssocID="{0B1EFB6B-1CDF-4D57-93F1-49C55248A260}" presName="vSp2" presStyleCnt="0"/>
      <dgm:spPr/>
    </dgm:pt>
    <dgm:pt modelId="{462EE5D3-03B4-4E78-8408-5AE2F59BA0DE}" type="pres">
      <dgm:prSet presAssocID="{0B1EFB6B-1CDF-4D57-93F1-49C55248A260}" presName="sibTrans" presStyleCnt="0"/>
      <dgm:spPr/>
    </dgm:pt>
    <dgm:pt modelId="{C88F89E9-1127-415E-BB24-81C3D6DC65A4}" type="pres">
      <dgm:prSet presAssocID="{2AAB832E-561B-4477-90B6-94EC8466326B}" presName="compositeNode" presStyleCnt="0">
        <dgm:presLayoutVars>
          <dgm:bulletEnabled val="1"/>
        </dgm:presLayoutVars>
      </dgm:prSet>
      <dgm:spPr/>
    </dgm:pt>
    <dgm:pt modelId="{55F2B120-4340-4C31-8E6C-2A96C389874E}" type="pres">
      <dgm:prSet presAssocID="{2AAB832E-561B-4477-90B6-94EC8466326B}" presName="bgRect" presStyleLbl="node1" presStyleIdx="1" presStyleCnt="3"/>
      <dgm:spPr/>
      <dgm:t>
        <a:bodyPr/>
        <a:lstStyle/>
        <a:p>
          <a:endParaRPr lang="en-US"/>
        </a:p>
      </dgm:t>
    </dgm:pt>
    <dgm:pt modelId="{C85E2C71-96CF-4C3D-BBAC-91A852DA853B}" type="pres">
      <dgm:prSet presAssocID="{2AAB832E-561B-4477-90B6-94EC8466326B}" presName="parentNode" presStyleLbl="node1" presStyleIdx="1" presStyleCnt="3">
        <dgm:presLayoutVars>
          <dgm:chMax val="0"/>
          <dgm:bulletEnabled val="1"/>
        </dgm:presLayoutVars>
      </dgm:prSet>
      <dgm:spPr/>
      <dgm:t>
        <a:bodyPr/>
        <a:lstStyle/>
        <a:p>
          <a:endParaRPr lang="en-US"/>
        </a:p>
      </dgm:t>
    </dgm:pt>
    <dgm:pt modelId="{29529134-9342-443E-ACD6-407051652FB3}" type="pres">
      <dgm:prSet presAssocID="{2AAB832E-561B-4477-90B6-94EC8466326B}" presName="childNode" presStyleLbl="node1" presStyleIdx="1" presStyleCnt="3">
        <dgm:presLayoutVars>
          <dgm:bulletEnabled val="1"/>
        </dgm:presLayoutVars>
      </dgm:prSet>
      <dgm:spPr/>
      <dgm:t>
        <a:bodyPr/>
        <a:lstStyle/>
        <a:p>
          <a:endParaRPr lang="en-US"/>
        </a:p>
      </dgm:t>
    </dgm:pt>
    <dgm:pt modelId="{B8A1E389-C59B-4B4F-9BEB-7C8B1526965F}" type="pres">
      <dgm:prSet presAssocID="{5B567CC8-4474-4FE7-96E0-2151EC0DF8E5}" presName="hSp" presStyleCnt="0"/>
      <dgm:spPr/>
    </dgm:pt>
    <dgm:pt modelId="{4D64BA16-1A37-43B4-8A81-9004B21A7776}" type="pres">
      <dgm:prSet presAssocID="{5B567CC8-4474-4FE7-96E0-2151EC0DF8E5}" presName="vProcSp" presStyleCnt="0"/>
      <dgm:spPr/>
    </dgm:pt>
    <dgm:pt modelId="{8D679216-4DA0-4F67-B118-AFD3BF2F6C75}" type="pres">
      <dgm:prSet presAssocID="{5B567CC8-4474-4FE7-96E0-2151EC0DF8E5}" presName="vSp1" presStyleCnt="0"/>
      <dgm:spPr/>
    </dgm:pt>
    <dgm:pt modelId="{3C3651A6-1A5B-4F33-AF26-C0D6FAF28D05}" type="pres">
      <dgm:prSet presAssocID="{5B567CC8-4474-4FE7-96E0-2151EC0DF8E5}" presName="simulatedConn" presStyleLbl="solidFgAcc1" presStyleIdx="1" presStyleCnt="2"/>
      <dgm:spPr/>
    </dgm:pt>
    <dgm:pt modelId="{08F6FED4-41C8-4E70-A854-E8C00A23D7BF}" type="pres">
      <dgm:prSet presAssocID="{5B567CC8-4474-4FE7-96E0-2151EC0DF8E5}" presName="vSp2" presStyleCnt="0"/>
      <dgm:spPr/>
    </dgm:pt>
    <dgm:pt modelId="{8A95E0D4-AA1E-4136-B590-B7D0B35C3E6A}" type="pres">
      <dgm:prSet presAssocID="{5B567CC8-4474-4FE7-96E0-2151EC0DF8E5}" presName="sibTrans" presStyleCnt="0"/>
      <dgm:spPr/>
    </dgm:pt>
    <dgm:pt modelId="{6D7C7450-3486-464F-BC6D-70C8D880653C}" type="pres">
      <dgm:prSet presAssocID="{3641A4F8-DC90-44CC-9F30-2BCB732B19B7}" presName="compositeNode" presStyleCnt="0">
        <dgm:presLayoutVars>
          <dgm:bulletEnabled val="1"/>
        </dgm:presLayoutVars>
      </dgm:prSet>
      <dgm:spPr/>
    </dgm:pt>
    <dgm:pt modelId="{9436150B-5F08-41BF-AB8C-4D8DD612B1C9}" type="pres">
      <dgm:prSet presAssocID="{3641A4F8-DC90-44CC-9F30-2BCB732B19B7}" presName="bgRect" presStyleLbl="node1" presStyleIdx="2" presStyleCnt="3"/>
      <dgm:spPr/>
      <dgm:t>
        <a:bodyPr/>
        <a:lstStyle/>
        <a:p>
          <a:endParaRPr lang="en-US"/>
        </a:p>
      </dgm:t>
    </dgm:pt>
    <dgm:pt modelId="{8F18EEC9-6E9A-4A4A-A386-F07603F9F78A}" type="pres">
      <dgm:prSet presAssocID="{3641A4F8-DC90-44CC-9F30-2BCB732B19B7}" presName="parentNode" presStyleLbl="node1" presStyleIdx="2" presStyleCnt="3">
        <dgm:presLayoutVars>
          <dgm:chMax val="0"/>
          <dgm:bulletEnabled val="1"/>
        </dgm:presLayoutVars>
      </dgm:prSet>
      <dgm:spPr/>
      <dgm:t>
        <a:bodyPr/>
        <a:lstStyle/>
        <a:p>
          <a:endParaRPr lang="en-US"/>
        </a:p>
      </dgm:t>
    </dgm:pt>
    <dgm:pt modelId="{BE46B107-503E-4EE3-A65F-29C526D6026A}" type="pres">
      <dgm:prSet presAssocID="{3641A4F8-DC90-44CC-9F30-2BCB732B19B7}" presName="childNode" presStyleLbl="node1" presStyleIdx="2" presStyleCnt="3">
        <dgm:presLayoutVars>
          <dgm:bulletEnabled val="1"/>
        </dgm:presLayoutVars>
      </dgm:prSet>
      <dgm:spPr/>
      <dgm:t>
        <a:bodyPr/>
        <a:lstStyle/>
        <a:p>
          <a:endParaRPr lang="en-US"/>
        </a:p>
      </dgm:t>
    </dgm:pt>
  </dgm:ptLst>
  <dgm:cxnLst>
    <dgm:cxn modelId="{CA0B1CB5-20C9-41B0-9103-07DD6B30CAC3}" type="presOf" srcId="{3641A4F8-DC90-44CC-9F30-2BCB732B19B7}" destId="{9436150B-5F08-41BF-AB8C-4D8DD612B1C9}" srcOrd="0" destOrd="0" presId="urn:microsoft.com/office/officeart/2005/8/layout/hProcess7"/>
    <dgm:cxn modelId="{AC02CE2A-08ED-4996-AAC0-84C9305DBBE4}" srcId="{6A3DA146-957F-4293-98CD-BF1B4BAA17C7}" destId="{98735720-6CE4-44BB-AD50-9A91A917E6B3}" srcOrd="0" destOrd="0" parTransId="{F9037BC9-E883-4D18-9585-40AA21F14AD7}" sibTransId="{0B1EFB6B-1CDF-4D57-93F1-49C55248A260}"/>
    <dgm:cxn modelId="{482ED514-6A83-4EAB-A24C-4441F48CAD5B}" type="presOf" srcId="{3641A4F8-DC90-44CC-9F30-2BCB732B19B7}" destId="{8F18EEC9-6E9A-4A4A-A386-F07603F9F78A}" srcOrd="1" destOrd="0" presId="urn:microsoft.com/office/officeart/2005/8/layout/hProcess7"/>
    <dgm:cxn modelId="{8C1FF9C9-C5CC-42B4-B363-0BDEABA0F49B}" srcId="{6A3DA146-957F-4293-98CD-BF1B4BAA17C7}" destId="{2AAB832E-561B-4477-90B6-94EC8466326B}" srcOrd="1" destOrd="0" parTransId="{21354686-249E-4D7F-B425-7CD9A04403CE}" sibTransId="{5B567CC8-4474-4FE7-96E0-2151EC0DF8E5}"/>
    <dgm:cxn modelId="{406D087A-1DE2-40CA-B48F-8C1128CA18CE}" srcId="{3641A4F8-DC90-44CC-9F30-2BCB732B19B7}" destId="{95878BD9-FC58-494C-9B49-0772F2224551}" srcOrd="0" destOrd="0" parTransId="{1F7D2834-EA70-4223-8E0D-85DB7D066973}" sibTransId="{35795177-3B19-4870-A85C-20531109A620}"/>
    <dgm:cxn modelId="{C6DBCC59-8EBF-44A2-BA76-45D6C87EF2F5}" type="presOf" srcId="{B4DB798C-B9B7-4AEF-A70B-E0815900AAA9}" destId="{29529134-9342-443E-ACD6-407051652FB3}" srcOrd="0" destOrd="0" presId="urn:microsoft.com/office/officeart/2005/8/layout/hProcess7"/>
    <dgm:cxn modelId="{205FB8BA-C264-4E4C-95B5-F27223CD98CC}" type="presOf" srcId="{6A3DA146-957F-4293-98CD-BF1B4BAA17C7}" destId="{65BDEF61-8275-4AE1-BE00-F6EBD6D1CB7A}" srcOrd="0" destOrd="0" presId="urn:microsoft.com/office/officeart/2005/8/layout/hProcess7"/>
    <dgm:cxn modelId="{CFB023C0-079B-4CC6-B30D-6B5B4DAE41CF}" type="presOf" srcId="{C2225A4F-4AF2-452F-8BB7-02C22BE6FAE6}" destId="{FA0FFB3F-20FF-480F-9B0F-97C09C11BF2A}" srcOrd="0" destOrd="0" presId="urn:microsoft.com/office/officeart/2005/8/layout/hProcess7"/>
    <dgm:cxn modelId="{EE65F7C1-56BC-4B8E-9825-E9027721F158}" type="presOf" srcId="{2AAB832E-561B-4477-90B6-94EC8466326B}" destId="{55F2B120-4340-4C31-8E6C-2A96C389874E}" srcOrd="0" destOrd="0" presId="urn:microsoft.com/office/officeart/2005/8/layout/hProcess7"/>
    <dgm:cxn modelId="{7739F8E5-9B28-49AD-8A77-4EC048211E6D}" type="presOf" srcId="{98735720-6CE4-44BB-AD50-9A91A917E6B3}" destId="{98120420-7DBA-40E7-A70B-0DF63E811FEE}" srcOrd="0" destOrd="0" presId="urn:microsoft.com/office/officeart/2005/8/layout/hProcess7"/>
    <dgm:cxn modelId="{DF51CBBD-4148-435B-B1EF-0D90D7EBE8AE}" srcId="{98735720-6CE4-44BB-AD50-9A91A917E6B3}" destId="{C2225A4F-4AF2-452F-8BB7-02C22BE6FAE6}" srcOrd="0" destOrd="0" parTransId="{F069BA2E-13D0-439F-A33C-3C31EB6386FC}" sibTransId="{3B50F56E-88AF-420C-A179-8909D286E921}"/>
    <dgm:cxn modelId="{3166FD91-145C-4CE5-932C-06FE283D7A8D}" srcId="{6A3DA146-957F-4293-98CD-BF1B4BAA17C7}" destId="{3641A4F8-DC90-44CC-9F30-2BCB732B19B7}" srcOrd="2" destOrd="0" parTransId="{3B4EA343-421B-4451-8C1F-1659F32C8AA5}" sibTransId="{6833CE5C-1720-4EB2-81BD-274DA65D7E9C}"/>
    <dgm:cxn modelId="{61DAB584-5057-4327-B49B-73C2D42233B8}" srcId="{2AAB832E-561B-4477-90B6-94EC8466326B}" destId="{B4DB798C-B9B7-4AEF-A70B-E0815900AAA9}" srcOrd="0" destOrd="0" parTransId="{A3C1B83A-976E-4DB9-BD40-3F50EB7B0290}" sibTransId="{0B17D209-04BF-4932-84C6-3ED20760FD57}"/>
    <dgm:cxn modelId="{77FE4D1B-2247-4888-A58D-A9A0B4746292}" type="presOf" srcId="{98735720-6CE4-44BB-AD50-9A91A917E6B3}" destId="{9FA50624-6E29-4237-84FB-4C4583BF2F0A}" srcOrd="1" destOrd="0" presId="urn:microsoft.com/office/officeart/2005/8/layout/hProcess7"/>
    <dgm:cxn modelId="{832F3CD6-9666-454E-91F5-273DFF43AA27}" type="presOf" srcId="{2AAB832E-561B-4477-90B6-94EC8466326B}" destId="{C85E2C71-96CF-4C3D-BBAC-91A852DA853B}" srcOrd="1" destOrd="0" presId="urn:microsoft.com/office/officeart/2005/8/layout/hProcess7"/>
    <dgm:cxn modelId="{9DC3F609-3F75-4012-A803-A671198436B2}" type="presOf" srcId="{95878BD9-FC58-494C-9B49-0772F2224551}" destId="{BE46B107-503E-4EE3-A65F-29C526D6026A}" srcOrd="0" destOrd="0" presId="urn:microsoft.com/office/officeart/2005/8/layout/hProcess7"/>
    <dgm:cxn modelId="{1FA77F85-BFAB-4811-BA23-468AE440E636}" type="presParOf" srcId="{65BDEF61-8275-4AE1-BE00-F6EBD6D1CB7A}" destId="{BCA9A195-8634-4D00-B2E0-A55EE35092E1}" srcOrd="0" destOrd="0" presId="urn:microsoft.com/office/officeart/2005/8/layout/hProcess7"/>
    <dgm:cxn modelId="{A9762DFB-7A30-48D1-A43A-DD63FDE11838}" type="presParOf" srcId="{BCA9A195-8634-4D00-B2E0-A55EE35092E1}" destId="{98120420-7DBA-40E7-A70B-0DF63E811FEE}" srcOrd="0" destOrd="0" presId="urn:microsoft.com/office/officeart/2005/8/layout/hProcess7"/>
    <dgm:cxn modelId="{AF252173-369C-49AE-9750-D1487B3755E9}" type="presParOf" srcId="{BCA9A195-8634-4D00-B2E0-A55EE35092E1}" destId="{9FA50624-6E29-4237-84FB-4C4583BF2F0A}" srcOrd="1" destOrd="0" presId="urn:microsoft.com/office/officeart/2005/8/layout/hProcess7"/>
    <dgm:cxn modelId="{AC5323CE-EE01-4246-B166-06C74822B0BD}" type="presParOf" srcId="{BCA9A195-8634-4D00-B2E0-A55EE35092E1}" destId="{FA0FFB3F-20FF-480F-9B0F-97C09C11BF2A}" srcOrd="2" destOrd="0" presId="urn:microsoft.com/office/officeart/2005/8/layout/hProcess7"/>
    <dgm:cxn modelId="{0893F107-E17D-4922-A24C-609A96C3805D}" type="presParOf" srcId="{65BDEF61-8275-4AE1-BE00-F6EBD6D1CB7A}" destId="{D6FB2B66-1081-47F3-B50A-12FE643780E2}" srcOrd="1" destOrd="0" presId="urn:microsoft.com/office/officeart/2005/8/layout/hProcess7"/>
    <dgm:cxn modelId="{5101B72A-D239-451F-A0D6-AF5308D86FBF}" type="presParOf" srcId="{65BDEF61-8275-4AE1-BE00-F6EBD6D1CB7A}" destId="{8DE026F3-CA8D-46BC-985E-9BF8D5182213}" srcOrd="2" destOrd="0" presId="urn:microsoft.com/office/officeart/2005/8/layout/hProcess7"/>
    <dgm:cxn modelId="{6D231C4B-E1F2-404C-AE43-FDCA43D635A2}" type="presParOf" srcId="{8DE026F3-CA8D-46BC-985E-9BF8D5182213}" destId="{E34B5D33-513E-4067-9351-3021C73663D0}" srcOrd="0" destOrd="0" presId="urn:microsoft.com/office/officeart/2005/8/layout/hProcess7"/>
    <dgm:cxn modelId="{4E2DAFE4-B215-466D-89DF-7C342792E9C9}" type="presParOf" srcId="{8DE026F3-CA8D-46BC-985E-9BF8D5182213}" destId="{99443E39-CF2F-4F88-8FFD-95F56D8AFB60}" srcOrd="1" destOrd="0" presId="urn:microsoft.com/office/officeart/2005/8/layout/hProcess7"/>
    <dgm:cxn modelId="{EB4E8D34-0BD9-475A-9C89-679BFEF0DA43}" type="presParOf" srcId="{8DE026F3-CA8D-46BC-985E-9BF8D5182213}" destId="{33DE42B8-A1A0-4A4A-BFF9-D77A8D5113EB}" srcOrd="2" destOrd="0" presId="urn:microsoft.com/office/officeart/2005/8/layout/hProcess7"/>
    <dgm:cxn modelId="{FD547F7B-0378-4FDC-9CB0-08A0027C5FF7}" type="presParOf" srcId="{65BDEF61-8275-4AE1-BE00-F6EBD6D1CB7A}" destId="{462EE5D3-03B4-4E78-8408-5AE2F59BA0DE}" srcOrd="3" destOrd="0" presId="urn:microsoft.com/office/officeart/2005/8/layout/hProcess7"/>
    <dgm:cxn modelId="{233E06F6-0C66-454C-AD93-9B740BDA4BB8}" type="presParOf" srcId="{65BDEF61-8275-4AE1-BE00-F6EBD6D1CB7A}" destId="{C88F89E9-1127-415E-BB24-81C3D6DC65A4}" srcOrd="4" destOrd="0" presId="urn:microsoft.com/office/officeart/2005/8/layout/hProcess7"/>
    <dgm:cxn modelId="{7A06612E-EBB2-408D-9887-EDAD9759E55A}" type="presParOf" srcId="{C88F89E9-1127-415E-BB24-81C3D6DC65A4}" destId="{55F2B120-4340-4C31-8E6C-2A96C389874E}" srcOrd="0" destOrd="0" presId="urn:microsoft.com/office/officeart/2005/8/layout/hProcess7"/>
    <dgm:cxn modelId="{6A8C5874-0C08-4357-8BC0-2B7A7360A7CF}" type="presParOf" srcId="{C88F89E9-1127-415E-BB24-81C3D6DC65A4}" destId="{C85E2C71-96CF-4C3D-BBAC-91A852DA853B}" srcOrd="1" destOrd="0" presId="urn:microsoft.com/office/officeart/2005/8/layout/hProcess7"/>
    <dgm:cxn modelId="{30536159-3A84-4EA7-8AF4-D3D1EA13BF3E}" type="presParOf" srcId="{C88F89E9-1127-415E-BB24-81C3D6DC65A4}" destId="{29529134-9342-443E-ACD6-407051652FB3}" srcOrd="2" destOrd="0" presId="urn:microsoft.com/office/officeart/2005/8/layout/hProcess7"/>
    <dgm:cxn modelId="{15CFFBEC-D5D5-4AC1-AC28-C31DE746787D}" type="presParOf" srcId="{65BDEF61-8275-4AE1-BE00-F6EBD6D1CB7A}" destId="{B8A1E389-C59B-4B4F-9BEB-7C8B1526965F}" srcOrd="5" destOrd="0" presId="urn:microsoft.com/office/officeart/2005/8/layout/hProcess7"/>
    <dgm:cxn modelId="{CC6338D2-E674-412C-99F4-AA03FED06E86}" type="presParOf" srcId="{65BDEF61-8275-4AE1-BE00-F6EBD6D1CB7A}" destId="{4D64BA16-1A37-43B4-8A81-9004B21A7776}" srcOrd="6" destOrd="0" presId="urn:microsoft.com/office/officeart/2005/8/layout/hProcess7"/>
    <dgm:cxn modelId="{7CADE6EE-AB8C-4667-8F63-0694543CB5B2}" type="presParOf" srcId="{4D64BA16-1A37-43B4-8A81-9004B21A7776}" destId="{8D679216-4DA0-4F67-B118-AFD3BF2F6C75}" srcOrd="0" destOrd="0" presId="urn:microsoft.com/office/officeart/2005/8/layout/hProcess7"/>
    <dgm:cxn modelId="{B41B3AEC-4E22-4582-907C-3FDBD6E1F405}" type="presParOf" srcId="{4D64BA16-1A37-43B4-8A81-9004B21A7776}" destId="{3C3651A6-1A5B-4F33-AF26-C0D6FAF28D05}" srcOrd="1" destOrd="0" presId="urn:microsoft.com/office/officeart/2005/8/layout/hProcess7"/>
    <dgm:cxn modelId="{767F7D0E-BB75-4333-AA0E-AF9278DB041E}" type="presParOf" srcId="{4D64BA16-1A37-43B4-8A81-9004B21A7776}" destId="{08F6FED4-41C8-4E70-A854-E8C00A23D7BF}" srcOrd="2" destOrd="0" presId="urn:microsoft.com/office/officeart/2005/8/layout/hProcess7"/>
    <dgm:cxn modelId="{80602EDC-F2F8-4EAD-968F-2249AB461828}" type="presParOf" srcId="{65BDEF61-8275-4AE1-BE00-F6EBD6D1CB7A}" destId="{8A95E0D4-AA1E-4136-B590-B7D0B35C3E6A}" srcOrd="7" destOrd="0" presId="urn:microsoft.com/office/officeart/2005/8/layout/hProcess7"/>
    <dgm:cxn modelId="{12FA70D4-BFA1-47A4-8C3B-A6E7E9991F64}" type="presParOf" srcId="{65BDEF61-8275-4AE1-BE00-F6EBD6D1CB7A}" destId="{6D7C7450-3486-464F-BC6D-70C8D880653C}" srcOrd="8" destOrd="0" presId="urn:microsoft.com/office/officeart/2005/8/layout/hProcess7"/>
    <dgm:cxn modelId="{5C6F9F03-9E74-4C33-8F8E-F609C955F7D5}" type="presParOf" srcId="{6D7C7450-3486-464F-BC6D-70C8D880653C}" destId="{9436150B-5F08-41BF-AB8C-4D8DD612B1C9}" srcOrd="0" destOrd="0" presId="urn:microsoft.com/office/officeart/2005/8/layout/hProcess7"/>
    <dgm:cxn modelId="{99164109-5A50-475D-A7EB-0EBF3CCAB483}" type="presParOf" srcId="{6D7C7450-3486-464F-BC6D-70C8D880653C}" destId="{8F18EEC9-6E9A-4A4A-A386-F07603F9F78A}" srcOrd="1" destOrd="0" presId="urn:microsoft.com/office/officeart/2005/8/layout/hProcess7"/>
    <dgm:cxn modelId="{1373DE8A-0E69-4407-AB49-17004A3CD523}" type="presParOf" srcId="{6D7C7450-3486-464F-BC6D-70C8D880653C}" destId="{BE46B107-503E-4EE3-A65F-29C526D6026A}"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E717BEA-6527-427E-9A6B-A31F7241430E}" type="doc">
      <dgm:prSet loTypeId="urn:microsoft.com/office/officeart/2005/8/layout/vList5" loCatId="list" qsTypeId="urn:microsoft.com/office/officeart/2005/8/quickstyle/simple1" qsCatId="simple" csTypeId="urn:microsoft.com/office/officeart/2005/8/colors/colorful4" csCatId="colorful"/>
      <dgm:spPr/>
      <dgm:t>
        <a:bodyPr/>
        <a:lstStyle/>
        <a:p>
          <a:endParaRPr lang="en-US"/>
        </a:p>
      </dgm:t>
    </dgm:pt>
    <dgm:pt modelId="{7F71C608-79EE-45ED-AF66-21CEB5FF86A4}">
      <dgm:prSet/>
      <dgm:spPr/>
      <dgm:t>
        <a:bodyPr/>
        <a:lstStyle/>
        <a:p>
          <a:pPr rtl="0"/>
          <a:r>
            <a:rPr lang="lt-LT" smtClean="0"/>
            <a:t>Genetiškai nulemtas procesas</a:t>
          </a:r>
          <a:endParaRPr lang="en-US"/>
        </a:p>
      </dgm:t>
    </dgm:pt>
    <dgm:pt modelId="{63087613-D506-4E1F-937C-1F9750802D91}" type="parTrans" cxnId="{BCF3C892-2E16-4169-A8EC-D8AE0E4AF95B}">
      <dgm:prSet/>
      <dgm:spPr/>
      <dgm:t>
        <a:bodyPr/>
        <a:lstStyle/>
        <a:p>
          <a:endParaRPr lang="en-US"/>
        </a:p>
      </dgm:t>
    </dgm:pt>
    <dgm:pt modelId="{42FBF6D2-BAC7-4473-9FB7-0218AD4D1002}" type="sibTrans" cxnId="{BCF3C892-2E16-4169-A8EC-D8AE0E4AF95B}">
      <dgm:prSet/>
      <dgm:spPr/>
      <dgm:t>
        <a:bodyPr/>
        <a:lstStyle/>
        <a:p>
          <a:endParaRPr lang="en-US"/>
        </a:p>
      </dgm:t>
    </dgm:pt>
    <dgm:pt modelId="{FF62C896-7E02-4344-9627-1EEE973EC85A}">
      <dgm:prSet/>
      <dgm:spPr/>
      <dgm:t>
        <a:bodyPr/>
        <a:lstStyle/>
        <a:p>
          <a:pPr rtl="0"/>
          <a:r>
            <a:rPr lang="lt-LT" smtClean="0"/>
            <a:t>Agresyvus nepalankios išorinės aplinkos poveikis</a:t>
          </a:r>
          <a:endParaRPr lang="en-US"/>
        </a:p>
      </dgm:t>
    </dgm:pt>
    <dgm:pt modelId="{74A689BA-BE71-44EA-BABA-AD81451A501A}" type="parTrans" cxnId="{66CC226D-E06A-403F-84A7-648E22B12125}">
      <dgm:prSet/>
      <dgm:spPr/>
      <dgm:t>
        <a:bodyPr/>
        <a:lstStyle/>
        <a:p>
          <a:endParaRPr lang="en-US"/>
        </a:p>
      </dgm:t>
    </dgm:pt>
    <dgm:pt modelId="{EE5A0408-81DB-4336-B308-81069B974FA1}" type="sibTrans" cxnId="{66CC226D-E06A-403F-84A7-648E22B12125}">
      <dgm:prSet/>
      <dgm:spPr/>
      <dgm:t>
        <a:bodyPr/>
        <a:lstStyle/>
        <a:p>
          <a:endParaRPr lang="en-US"/>
        </a:p>
      </dgm:t>
    </dgm:pt>
    <dgm:pt modelId="{6FAFB516-7378-4F29-AE65-90EF44E3A171}" type="pres">
      <dgm:prSet presAssocID="{EE717BEA-6527-427E-9A6B-A31F7241430E}" presName="Name0" presStyleCnt="0">
        <dgm:presLayoutVars>
          <dgm:dir/>
          <dgm:animLvl val="lvl"/>
          <dgm:resizeHandles val="exact"/>
        </dgm:presLayoutVars>
      </dgm:prSet>
      <dgm:spPr/>
      <dgm:t>
        <a:bodyPr/>
        <a:lstStyle/>
        <a:p>
          <a:endParaRPr lang="en-US"/>
        </a:p>
      </dgm:t>
    </dgm:pt>
    <dgm:pt modelId="{51C2BE81-1658-4AB5-8AC7-6D22FD56187C}" type="pres">
      <dgm:prSet presAssocID="{7F71C608-79EE-45ED-AF66-21CEB5FF86A4}" presName="linNode" presStyleCnt="0"/>
      <dgm:spPr/>
    </dgm:pt>
    <dgm:pt modelId="{A4214A4A-B7C9-4601-9677-A3DB1306B9A4}" type="pres">
      <dgm:prSet presAssocID="{7F71C608-79EE-45ED-AF66-21CEB5FF86A4}" presName="parentText" presStyleLbl="node1" presStyleIdx="0" presStyleCnt="2">
        <dgm:presLayoutVars>
          <dgm:chMax val="1"/>
          <dgm:bulletEnabled val="1"/>
        </dgm:presLayoutVars>
      </dgm:prSet>
      <dgm:spPr/>
      <dgm:t>
        <a:bodyPr/>
        <a:lstStyle/>
        <a:p>
          <a:endParaRPr lang="en-US"/>
        </a:p>
      </dgm:t>
    </dgm:pt>
    <dgm:pt modelId="{CFEE1D78-ACCD-43FA-97BD-4EFDD72AF716}" type="pres">
      <dgm:prSet presAssocID="{42FBF6D2-BAC7-4473-9FB7-0218AD4D1002}" presName="sp" presStyleCnt="0"/>
      <dgm:spPr/>
    </dgm:pt>
    <dgm:pt modelId="{835371CF-9E47-4FA8-93B7-BA5619DA159B}" type="pres">
      <dgm:prSet presAssocID="{FF62C896-7E02-4344-9627-1EEE973EC85A}" presName="linNode" presStyleCnt="0"/>
      <dgm:spPr/>
    </dgm:pt>
    <dgm:pt modelId="{DCB3590F-2359-439E-9C22-30CDBB5E04FF}" type="pres">
      <dgm:prSet presAssocID="{FF62C896-7E02-4344-9627-1EEE973EC85A}" presName="parentText" presStyleLbl="node1" presStyleIdx="1" presStyleCnt="2">
        <dgm:presLayoutVars>
          <dgm:chMax val="1"/>
          <dgm:bulletEnabled val="1"/>
        </dgm:presLayoutVars>
      </dgm:prSet>
      <dgm:spPr/>
      <dgm:t>
        <a:bodyPr/>
        <a:lstStyle/>
        <a:p>
          <a:endParaRPr lang="en-US"/>
        </a:p>
      </dgm:t>
    </dgm:pt>
  </dgm:ptLst>
  <dgm:cxnLst>
    <dgm:cxn modelId="{0D57F422-2745-4A40-B680-E89362D2E81F}" type="presOf" srcId="{7F71C608-79EE-45ED-AF66-21CEB5FF86A4}" destId="{A4214A4A-B7C9-4601-9677-A3DB1306B9A4}" srcOrd="0" destOrd="0" presId="urn:microsoft.com/office/officeart/2005/8/layout/vList5"/>
    <dgm:cxn modelId="{52A04F06-0635-4A0B-95AA-9BB382CBFE31}" type="presOf" srcId="{FF62C896-7E02-4344-9627-1EEE973EC85A}" destId="{DCB3590F-2359-439E-9C22-30CDBB5E04FF}" srcOrd="0" destOrd="0" presId="urn:microsoft.com/office/officeart/2005/8/layout/vList5"/>
    <dgm:cxn modelId="{66CC226D-E06A-403F-84A7-648E22B12125}" srcId="{EE717BEA-6527-427E-9A6B-A31F7241430E}" destId="{FF62C896-7E02-4344-9627-1EEE973EC85A}" srcOrd="1" destOrd="0" parTransId="{74A689BA-BE71-44EA-BABA-AD81451A501A}" sibTransId="{EE5A0408-81DB-4336-B308-81069B974FA1}"/>
    <dgm:cxn modelId="{FA722F91-353C-4384-A02C-9C831EB286E0}" type="presOf" srcId="{EE717BEA-6527-427E-9A6B-A31F7241430E}" destId="{6FAFB516-7378-4F29-AE65-90EF44E3A171}" srcOrd="0" destOrd="0" presId="urn:microsoft.com/office/officeart/2005/8/layout/vList5"/>
    <dgm:cxn modelId="{BCF3C892-2E16-4169-A8EC-D8AE0E4AF95B}" srcId="{EE717BEA-6527-427E-9A6B-A31F7241430E}" destId="{7F71C608-79EE-45ED-AF66-21CEB5FF86A4}" srcOrd="0" destOrd="0" parTransId="{63087613-D506-4E1F-937C-1F9750802D91}" sibTransId="{42FBF6D2-BAC7-4473-9FB7-0218AD4D1002}"/>
    <dgm:cxn modelId="{288DB1E6-9681-4791-8266-D5AD6345C86F}" type="presParOf" srcId="{6FAFB516-7378-4F29-AE65-90EF44E3A171}" destId="{51C2BE81-1658-4AB5-8AC7-6D22FD56187C}" srcOrd="0" destOrd="0" presId="urn:microsoft.com/office/officeart/2005/8/layout/vList5"/>
    <dgm:cxn modelId="{FE020E16-E5E3-45AF-A60B-69F4CA7FAD60}" type="presParOf" srcId="{51C2BE81-1658-4AB5-8AC7-6D22FD56187C}" destId="{A4214A4A-B7C9-4601-9677-A3DB1306B9A4}" srcOrd="0" destOrd="0" presId="urn:microsoft.com/office/officeart/2005/8/layout/vList5"/>
    <dgm:cxn modelId="{3A9547FD-51F1-4211-B823-ABC239C581AF}" type="presParOf" srcId="{6FAFB516-7378-4F29-AE65-90EF44E3A171}" destId="{CFEE1D78-ACCD-43FA-97BD-4EFDD72AF716}" srcOrd="1" destOrd="0" presId="urn:microsoft.com/office/officeart/2005/8/layout/vList5"/>
    <dgm:cxn modelId="{FBF59393-E15D-4CAA-BC36-64D53775D07A}" type="presParOf" srcId="{6FAFB516-7378-4F29-AE65-90EF44E3A171}" destId="{835371CF-9E47-4FA8-93B7-BA5619DA159B}" srcOrd="2" destOrd="0" presId="urn:microsoft.com/office/officeart/2005/8/layout/vList5"/>
    <dgm:cxn modelId="{980B29C1-6A44-42C0-80F8-0F84BDAE7563}" type="presParOf" srcId="{835371CF-9E47-4FA8-93B7-BA5619DA159B}" destId="{DCB3590F-2359-439E-9C22-30CDBB5E04FF}"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DD28FD-D8EB-4FEF-A20C-036822325547}" type="doc">
      <dgm:prSet loTypeId="urn:microsoft.com/office/officeart/2008/layout/AlternatingHexagons" loCatId="list" qsTypeId="urn:microsoft.com/office/officeart/2005/8/quickstyle/simple1" qsCatId="simple" csTypeId="urn:microsoft.com/office/officeart/2005/8/colors/colorful5" csCatId="colorful" phldr="1"/>
      <dgm:spPr/>
      <dgm:t>
        <a:bodyPr/>
        <a:lstStyle/>
        <a:p>
          <a:endParaRPr lang="en-US"/>
        </a:p>
      </dgm:t>
    </dgm:pt>
    <dgm:pt modelId="{89A81713-9E72-4998-B1DE-C2E33CCB0D0B}">
      <dgm:prSet phldrT="[Text]"/>
      <dgm:spPr/>
      <dgm:t>
        <a:bodyPr/>
        <a:lstStyle/>
        <a:p>
          <a:r>
            <a:rPr lang="lt-LT" dirty="0" smtClean="0"/>
            <a:t>Stresai</a:t>
          </a:r>
          <a:endParaRPr lang="en-US" dirty="0"/>
        </a:p>
      </dgm:t>
    </dgm:pt>
    <dgm:pt modelId="{10FEC244-D176-4810-ACB9-28AB06D7354F}" type="parTrans" cxnId="{7FF1907B-40C5-407A-9F52-CA8D04559716}">
      <dgm:prSet/>
      <dgm:spPr/>
      <dgm:t>
        <a:bodyPr/>
        <a:lstStyle/>
        <a:p>
          <a:endParaRPr lang="en-US"/>
        </a:p>
      </dgm:t>
    </dgm:pt>
    <dgm:pt modelId="{A69160BB-4DBB-40A8-998F-818B11D1A485}" type="sibTrans" cxnId="{7FF1907B-40C5-407A-9F52-CA8D04559716}">
      <dgm:prSet/>
      <dgm:spPr/>
      <dgm:t>
        <a:bodyPr/>
        <a:lstStyle/>
        <a:p>
          <a:endParaRPr lang="en-US"/>
        </a:p>
      </dgm:t>
    </dgm:pt>
    <dgm:pt modelId="{22D29C54-3C61-4D79-8D5A-741F45EAB120}">
      <dgm:prSet phldrT="[Text]"/>
      <dgm:spPr/>
      <dgm:t>
        <a:bodyPr/>
        <a:lstStyle/>
        <a:p>
          <a:r>
            <a:rPr lang="lt-LT" dirty="0" smtClean="0"/>
            <a:t>Laisvieji radikalai</a:t>
          </a:r>
          <a:endParaRPr lang="en-US" dirty="0"/>
        </a:p>
      </dgm:t>
    </dgm:pt>
    <dgm:pt modelId="{3258F38C-FFA9-4351-A318-5B47323621F6}" type="parTrans" cxnId="{F7E8F0FE-CEF9-4F8E-9F35-3647929EFCB1}">
      <dgm:prSet/>
      <dgm:spPr/>
      <dgm:t>
        <a:bodyPr/>
        <a:lstStyle/>
        <a:p>
          <a:endParaRPr lang="en-US"/>
        </a:p>
      </dgm:t>
    </dgm:pt>
    <dgm:pt modelId="{259819F4-3262-4420-AC94-745B2660B0CE}" type="sibTrans" cxnId="{F7E8F0FE-CEF9-4F8E-9F35-3647929EFCB1}">
      <dgm:prSet/>
      <dgm:spPr/>
      <dgm:t>
        <a:bodyPr/>
        <a:lstStyle/>
        <a:p>
          <a:endParaRPr lang="en-US"/>
        </a:p>
      </dgm:t>
    </dgm:pt>
    <dgm:pt modelId="{920A734E-C38D-4A99-B050-F47BF623FAFB}">
      <dgm:prSet phldrT="[Text]"/>
      <dgm:spPr/>
      <dgm:t>
        <a:bodyPr/>
        <a:lstStyle/>
        <a:p>
          <a:r>
            <a:rPr lang="lt-LT" dirty="0" smtClean="0"/>
            <a:t>Šaltis</a:t>
          </a:r>
          <a:endParaRPr lang="en-US" dirty="0"/>
        </a:p>
      </dgm:t>
    </dgm:pt>
    <dgm:pt modelId="{C1883752-2577-4BD8-BFE7-F77BB808BFD6}" type="parTrans" cxnId="{1EE819D8-140D-465E-9CD7-7A1AAB1ABE28}">
      <dgm:prSet/>
      <dgm:spPr/>
      <dgm:t>
        <a:bodyPr/>
        <a:lstStyle/>
        <a:p>
          <a:endParaRPr lang="en-US"/>
        </a:p>
      </dgm:t>
    </dgm:pt>
    <dgm:pt modelId="{11D9F306-8FC6-461E-ABB5-157012AEF5D4}" type="sibTrans" cxnId="{1EE819D8-140D-465E-9CD7-7A1AAB1ABE28}">
      <dgm:prSet/>
      <dgm:spPr/>
      <dgm:t>
        <a:bodyPr/>
        <a:lstStyle/>
        <a:p>
          <a:endParaRPr lang="en-US"/>
        </a:p>
      </dgm:t>
    </dgm:pt>
    <dgm:pt modelId="{A96950EF-292F-4738-B32F-278E349CDFAB}">
      <dgm:prSet phldrT="[Text]" phldr="1"/>
      <dgm:spPr/>
      <dgm:t>
        <a:bodyPr/>
        <a:lstStyle/>
        <a:p>
          <a:endParaRPr lang="en-US"/>
        </a:p>
      </dgm:t>
    </dgm:pt>
    <dgm:pt modelId="{1B97BC92-47D7-4BD4-ACD8-D27988FE2617}" type="parTrans" cxnId="{3100E340-05AB-4884-A3DF-BB530DB9B132}">
      <dgm:prSet/>
      <dgm:spPr/>
      <dgm:t>
        <a:bodyPr/>
        <a:lstStyle/>
        <a:p>
          <a:endParaRPr lang="en-US"/>
        </a:p>
      </dgm:t>
    </dgm:pt>
    <dgm:pt modelId="{789E80E6-1BE2-43EC-94C9-336C4FCA8A92}" type="sibTrans" cxnId="{3100E340-05AB-4884-A3DF-BB530DB9B132}">
      <dgm:prSet/>
      <dgm:spPr/>
      <dgm:t>
        <a:bodyPr/>
        <a:lstStyle/>
        <a:p>
          <a:endParaRPr lang="en-US"/>
        </a:p>
      </dgm:t>
    </dgm:pt>
    <dgm:pt modelId="{070A6790-501A-4617-A3E0-BFE5AAF4EDC5}">
      <dgm:prSet/>
      <dgm:spPr/>
      <dgm:t>
        <a:bodyPr/>
        <a:lstStyle/>
        <a:p>
          <a:endParaRPr lang="en-US"/>
        </a:p>
      </dgm:t>
    </dgm:pt>
    <dgm:pt modelId="{3304A29F-498A-48EF-8031-27F8318A98A1}" type="parTrans" cxnId="{6EA4F966-97EE-4337-A27C-93D205EC8B57}">
      <dgm:prSet/>
      <dgm:spPr/>
      <dgm:t>
        <a:bodyPr/>
        <a:lstStyle/>
        <a:p>
          <a:endParaRPr lang="en-US"/>
        </a:p>
      </dgm:t>
    </dgm:pt>
    <dgm:pt modelId="{F2AC4A1E-137E-4050-A655-3A67A099CBCD}" type="sibTrans" cxnId="{6EA4F966-97EE-4337-A27C-93D205EC8B57}">
      <dgm:prSet/>
      <dgm:spPr/>
      <dgm:t>
        <a:bodyPr/>
        <a:lstStyle/>
        <a:p>
          <a:endParaRPr lang="en-US"/>
        </a:p>
      </dgm:t>
    </dgm:pt>
    <dgm:pt modelId="{EC5AE9B3-CFB5-41A7-8C76-33B57EBCE8DF}">
      <dgm:prSet/>
      <dgm:spPr/>
      <dgm:t>
        <a:bodyPr/>
        <a:lstStyle/>
        <a:p>
          <a:endParaRPr lang="en-US"/>
        </a:p>
      </dgm:t>
    </dgm:pt>
    <dgm:pt modelId="{FB3BB371-CD7B-4E5B-92F8-146AD51F1FB6}" type="parTrans" cxnId="{D7A6FEAE-4769-4C8C-8970-5F66C38CB044}">
      <dgm:prSet/>
      <dgm:spPr/>
      <dgm:t>
        <a:bodyPr/>
        <a:lstStyle/>
        <a:p>
          <a:endParaRPr lang="en-US"/>
        </a:p>
      </dgm:t>
    </dgm:pt>
    <dgm:pt modelId="{C6E8A376-63E3-4883-8747-F8B651A42B95}" type="sibTrans" cxnId="{D7A6FEAE-4769-4C8C-8970-5F66C38CB044}">
      <dgm:prSet/>
      <dgm:spPr/>
      <dgm:t>
        <a:bodyPr/>
        <a:lstStyle/>
        <a:p>
          <a:endParaRPr lang="en-US"/>
        </a:p>
      </dgm:t>
    </dgm:pt>
    <dgm:pt modelId="{15248214-98B2-443C-A831-976EF697409E}" type="pres">
      <dgm:prSet presAssocID="{58DD28FD-D8EB-4FEF-A20C-036822325547}" presName="Name0" presStyleCnt="0">
        <dgm:presLayoutVars>
          <dgm:chMax/>
          <dgm:chPref/>
          <dgm:dir/>
          <dgm:animLvl val="lvl"/>
        </dgm:presLayoutVars>
      </dgm:prSet>
      <dgm:spPr/>
      <dgm:t>
        <a:bodyPr/>
        <a:lstStyle/>
        <a:p>
          <a:endParaRPr lang="en-US"/>
        </a:p>
      </dgm:t>
    </dgm:pt>
    <dgm:pt modelId="{61BDF565-4632-43CD-AA82-70705307A3BB}" type="pres">
      <dgm:prSet presAssocID="{89A81713-9E72-4998-B1DE-C2E33CCB0D0B}" presName="composite" presStyleCnt="0"/>
      <dgm:spPr/>
    </dgm:pt>
    <dgm:pt modelId="{9192DA10-D5D2-4F14-AD93-F415371D8DB4}" type="pres">
      <dgm:prSet presAssocID="{89A81713-9E72-4998-B1DE-C2E33CCB0D0B}" presName="Parent1" presStyleLbl="node1" presStyleIdx="0" presStyleCnt="10" custLinFactNeighborY="0">
        <dgm:presLayoutVars>
          <dgm:chMax val="1"/>
          <dgm:chPref val="1"/>
          <dgm:bulletEnabled val="1"/>
        </dgm:presLayoutVars>
      </dgm:prSet>
      <dgm:spPr/>
      <dgm:t>
        <a:bodyPr/>
        <a:lstStyle/>
        <a:p>
          <a:endParaRPr lang="en-US"/>
        </a:p>
      </dgm:t>
    </dgm:pt>
    <dgm:pt modelId="{19BF205F-C51D-486C-87B4-7FE71049CBD3}" type="pres">
      <dgm:prSet presAssocID="{89A81713-9E72-4998-B1DE-C2E33CCB0D0B}" presName="Childtext1" presStyleLbl="revTx" presStyleIdx="0" presStyleCnt="5" custLinFactX="-62484" custLinFactNeighborX="-100000" custLinFactNeighborY="927">
        <dgm:presLayoutVars>
          <dgm:chMax val="0"/>
          <dgm:chPref val="0"/>
          <dgm:bulletEnabled val="1"/>
        </dgm:presLayoutVars>
      </dgm:prSet>
      <dgm:spPr/>
      <dgm:t>
        <a:bodyPr/>
        <a:lstStyle/>
        <a:p>
          <a:endParaRPr lang="en-US"/>
        </a:p>
      </dgm:t>
    </dgm:pt>
    <dgm:pt modelId="{3A9BD502-219E-4908-B07C-9B0E2E2E3BB2}" type="pres">
      <dgm:prSet presAssocID="{89A81713-9E72-4998-B1DE-C2E33CCB0D0B}" presName="BalanceSpacing" presStyleCnt="0"/>
      <dgm:spPr/>
    </dgm:pt>
    <dgm:pt modelId="{8010D3D1-D7D9-4764-8417-2EA816A6FCA4}" type="pres">
      <dgm:prSet presAssocID="{89A81713-9E72-4998-B1DE-C2E33CCB0D0B}" presName="BalanceSpacing1" presStyleCnt="0"/>
      <dgm:spPr/>
    </dgm:pt>
    <dgm:pt modelId="{6F62EF10-2689-4705-A4A6-AB763335932E}" type="pres">
      <dgm:prSet presAssocID="{A69160BB-4DBB-40A8-998F-818B11D1A485}" presName="Accent1Text" presStyleLbl="node1" presStyleIdx="1" presStyleCnt="10" custLinFactNeighborX="-1660" custLinFactNeighborY="0"/>
      <dgm:spPr/>
      <dgm:t>
        <a:bodyPr/>
        <a:lstStyle/>
        <a:p>
          <a:endParaRPr lang="en-US"/>
        </a:p>
      </dgm:t>
    </dgm:pt>
    <dgm:pt modelId="{4C64179F-C067-4F9B-835F-536E6291683E}" type="pres">
      <dgm:prSet presAssocID="{A69160BB-4DBB-40A8-998F-818B11D1A485}" presName="spaceBetweenRectangles" presStyleCnt="0"/>
      <dgm:spPr/>
    </dgm:pt>
    <dgm:pt modelId="{A1BDACA9-2F6F-4DA0-9927-3A1E1B8CAED2}" type="pres">
      <dgm:prSet presAssocID="{22D29C54-3C61-4D79-8D5A-741F45EAB120}" presName="composite" presStyleCnt="0"/>
      <dgm:spPr/>
    </dgm:pt>
    <dgm:pt modelId="{6735A45D-9CE6-4601-9AFC-29B91456B107}" type="pres">
      <dgm:prSet presAssocID="{22D29C54-3C61-4D79-8D5A-741F45EAB120}" presName="Parent1" presStyleLbl="node1" presStyleIdx="2" presStyleCnt="10">
        <dgm:presLayoutVars>
          <dgm:chMax val="1"/>
          <dgm:chPref val="1"/>
          <dgm:bulletEnabled val="1"/>
        </dgm:presLayoutVars>
      </dgm:prSet>
      <dgm:spPr/>
      <dgm:t>
        <a:bodyPr/>
        <a:lstStyle/>
        <a:p>
          <a:endParaRPr lang="en-US"/>
        </a:p>
      </dgm:t>
    </dgm:pt>
    <dgm:pt modelId="{656ADAAF-91CE-46E1-B323-9998C71AFC68}" type="pres">
      <dgm:prSet presAssocID="{22D29C54-3C61-4D79-8D5A-741F45EAB120}" presName="Childtext1" presStyleLbl="revTx" presStyleIdx="1" presStyleCnt="5">
        <dgm:presLayoutVars>
          <dgm:chMax val="0"/>
          <dgm:chPref val="0"/>
          <dgm:bulletEnabled val="1"/>
        </dgm:presLayoutVars>
      </dgm:prSet>
      <dgm:spPr/>
      <dgm:t>
        <a:bodyPr/>
        <a:lstStyle/>
        <a:p>
          <a:endParaRPr lang="en-US"/>
        </a:p>
      </dgm:t>
    </dgm:pt>
    <dgm:pt modelId="{500BAB80-8BAC-4BEF-8957-561A86B90BF2}" type="pres">
      <dgm:prSet presAssocID="{22D29C54-3C61-4D79-8D5A-741F45EAB120}" presName="BalanceSpacing" presStyleCnt="0"/>
      <dgm:spPr/>
    </dgm:pt>
    <dgm:pt modelId="{4C67E659-491B-4C23-B9EE-D5D69582B07D}" type="pres">
      <dgm:prSet presAssocID="{22D29C54-3C61-4D79-8D5A-741F45EAB120}" presName="BalanceSpacing1" presStyleCnt="0"/>
      <dgm:spPr/>
    </dgm:pt>
    <dgm:pt modelId="{B8DDB361-0B02-442F-A2D7-6A89A258A5FB}" type="pres">
      <dgm:prSet presAssocID="{259819F4-3262-4420-AC94-745B2660B0CE}" presName="Accent1Text" presStyleLbl="node1" presStyleIdx="3" presStyleCnt="10" custLinFactNeighborY="0"/>
      <dgm:spPr/>
      <dgm:t>
        <a:bodyPr/>
        <a:lstStyle/>
        <a:p>
          <a:endParaRPr lang="en-US"/>
        </a:p>
      </dgm:t>
    </dgm:pt>
    <dgm:pt modelId="{7C00EDD0-C773-4F2B-9740-D2696E9C31F4}" type="pres">
      <dgm:prSet presAssocID="{259819F4-3262-4420-AC94-745B2660B0CE}" presName="spaceBetweenRectangles" presStyleCnt="0"/>
      <dgm:spPr/>
    </dgm:pt>
    <dgm:pt modelId="{37448545-D0E6-4346-A315-D28539E6B6E1}" type="pres">
      <dgm:prSet presAssocID="{920A734E-C38D-4A99-B050-F47BF623FAFB}" presName="composite" presStyleCnt="0"/>
      <dgm:spPr/>
    </dgm:pt>
    <dgm:pt modelId="{4C0E9237-FBF7-4DD0-9338-30E83D3A7009}" type="pres">
      <dgm:prSet presAssocID="{920A734E-C38D-4A99-B050-F47BF623FAFB}" presName="Parent1" presStyleLbl="node1" presStyleIdx="4" presStyleCnt="10">
        <dgm:presLayoutVars>
          <dgm:chMax val="1"/>
          <dgm:chPref val="1"/>
          <dgm:bulletEnabled val="1"/>
        </dgm:presLayoutVars>
      </dgm:prSet>
      <dgm:spPr/>
      <dgm:t>
        <a:bodyPr/>
        <a:lstStyle/>
        <a:p>
          <a:endParaRPr lang="en-US"/>
        </a:p>
      </dgm:t>
    </dgm:pt>
    <dgm:pt modelId="{69F04B8D-7E62-477A-B85E-C523D8BF3D5C}" type="pres">
      <dgm:prSet presAssocID="{920A734E-C38D-4A99-B050-F47BF623FAFB}" presName="Childtext1" presStyleLbl="revTx" presStyleIdx="2" presStyleCnt="5">
        <dgm:presLayoutVars>
          <dgm:chMax val="0"/>
          <dgm:chPref val="0"/>
          <dgm:bulletEnabled val="1"/>
        </dgm:presLayoutVars>
      </dgm:prSet>
      <dgm:spPr/>
      <dgm:t>
        <a:bodyPr/>
        <a:lstStyle/>
        <a:p>
          <a:endParaRPr lang="en-US"/>
        </a:p>
      </dgm:t>
    </dgm:pt>
    <dgm:pt modelId="{1608414A-29CE-49AA-BB17-B6877A811629}" type="pres">
      <dgm:prSet presAssocID="{920A734E-C38D-4A99-B050-F47BF623FAFB}" presName="BalanceSpacing" presStyleCnt="0"/>
      <dgm:spPr/>
    </dgm:pt>
    <dgm:pt modelId="{AEBF678B-FFC5-439B-B6CA-DA11F33A9A0E}" type="pres">
      <dgm:prSet presAssocID="{920A734E-C38D-4A99-B050-F47BF623FAFB}" presName="BalanceSpacing1" presStyleCnt="0"/>
      <dgm:spPr/>
    </dgm:pt>
    <dgm:pt modelId="{F89A706F-1985-42C7-BB82-D75F4CE033B7}" type="pres">
      <dgm:prSet presAssocID="{11D9F306-8FC6-461E-ABB5-157012AEF5D4}" presName="Accent1Text" presStyleLbl="node1" presStyleIdx="5" presStyleCnt="10" custLinFactNeighborX="551" custLinFactNeighborY="-4089"/>
      <dgm:spPr/>
      <dgm:t>
        <a:bodyPr/>
        <a:lstStyle/>
        <a:p>
          <a:endParaRPr lang="en-US"/>
        </a:p>
      </dgm:t>
    </dgm:pt>
    <dgm:pt modelId="{19248040-DAEB-4C9F-943D-0673708F47CF}" type="pres">
      <dgm:prSet presAssocID="{11D9F306-8FC6-461E-ABB5-157012AEF5D4}" presName="spaceBetweenRectangles" presStyleCnt="0"/>
      <dgm:spPr/>
    </dgm:pt>
    <dgm:pt modelId="{61C7B107-F5C3-40F6-B7CB-75061A067733}" type="pres">
      <dgm:prSet presAssocID="{070A6790-501A-4617-A3E0-BFE5AAF4EDC5}" presName="composite" presStyleCnt="0"/>
      <dgm:spPr/>
    </dgm:pt>
    <dgm:pt modelId="{70FBC388-C3A9-43CD-A7F2-12218FF66E80}" type="pres">
      <dgm:prSet presAssocID="{070A6790-501A-4617-A3E0-BFE5AAF4EDC5}" presName="Parent1" presStyleLbl="node1" presStyleIdx="6" presStyleCnt="10" custLinFactX="57862" custLinFactY="-100000" custLinFactNeighborX="100000" custLinFactNeighborY="-158788">
        <dgm:presLayoutVars>
          <dgm:chMax val="1"/>
          <dgm:chPref val="1"/>
          <dgm:bulletEnabled val="1"/>
        </dgm:presLayoutVars>
      </dgm:prSet>
      <dgm:spPr/>
      <dgm:t>
        <a:bodyPr/>
        <a:lstStyle/>
        <a:p>
          <a:endParaRPr lang="en-US"/>
        </a:p>
      </dgm:t>
    </dgm:pt>
    <dgm:pt modelId="{0F443AB2-C82B-45C4-BA89-1EE4A88C997C}" type="pres">
      <dgm:prSet presAssocID="{070A6790-501A-4617-A3E0-BFE5AAF4EDC5}" presName="Childtext1" presStyleLbl="revTx" presStyleIdx="3" presStyleCnt="5">
        <dgm:presLayoutVars>
          <dgm:chMax val="0"/>
          <dgm:chPref val="0"/>
          <dgm:bulletEnabled val="1"/>
        </dgm:presLayoutVars>
      </dgm:prSet>
      <dgm:spPr/>
    </dgm:pt>
    <dgm:pt modelId="{17CDD77C-4D76-4B3C-A045-893A329B7C07}" type="pres">
      <dgm:prSet presAssocID="{070A6790-501A-4617-A3E0-BFE5AAF4EDC5}" presName="BalanceSpacing" presStyleCnt="0"/>
      <dgm:spPr/>
    </dgm:pt>
    <dgm:pt modelId="{E506673E-4CE1-45B9-B7D9-FE767E2E7CF9}" type="pres">
      <dgm:prSet presAssocID="{070A6790-501A-4617-A3E0-BFE5AAF4EDC5}" presName="BalanceSpacing1" presStyleCnt="0"/>
      <dgm:spPr/>
    </dgm:pt>
    <dgm:pt modelId="{E68CAF58-1A9D-48CB-B945-1ACD4806A29E}" type="pres">
      <dgm:prSet presAssocID="{F2AC4A1E-137E-4050-A655-3A67A099CBCD}" presName="Accent1Text" presStyleLbl="node1" presStyleIdx="7" presStyleCnt="10" custLinFactNeighborX="-53138" custLinFactNeighborY="-85546"/>
      <dgm:spPr/>
      <dgm:t>
        <a:bodyPr/>
        <a:lstStyle/>
        <a:p>
          <a:endParaRPr lang="en-US"/>
        </a:p>
      </dgm:t>
    </dgm:pt>
    <dgm:pt modelId="{678431B0-EC5F-4F9C-B458-0A188627B186}" type="pres">
      <dgm:prSet presAssocID="{F2AC4A1E-137E-4050-A655-3A67A099CBCD}" presName="spaceBetweenRectangles" presStyleCnt="0"/>
      <dgm:spPr/>
    </dgm:pt>
    <dgm:pt modelId="{12120C1A-3988-465C-B130-BB85CF936016}" type="pres">
      <dgm:prSet presAssocID="{EC5AE9B3-CFB5-41A7-8C76-33B57EBCE8DF}" presName="composite" presStyleCnt="0"/>
      <dgm:spPr/>
    </dgm:pt>
    <dgm:pt modelId="{F37E2755-3A60-4C43-BC49-531A258F9B19}" type="pres">
      <dgm:prSet presAssocID="{EC5AE9B3-CFB5-41A7-8C76-33B57EBCE8DF}" presName="Parent1" presStyleLbl="node1" presStyleIdx="8" presStyleCnt="10" custLinFactX="-69059" custLinFactY="-100000" custLinFactNeighborX="-100000" custLinFactNeighborY="-157533">
        <dgm:presLayoutVars>
          <dgm:chMax val="1"/>
          <dgm:chPref val="1"/>
          <dgm:bulletEnabled val="1"/>
        </dgm:presLayoutVars>
      </dgm:prSet>
      <dgm:spPr/>
      <dgm:t>
        <a:bodyPr/>
        <a:lstStyle/>
        <a:p>
          <a:endParaRPr lang="en-US"/>
        </a:p>
      </dgm:t>
    </dgm:pt>
    <dgm:pt modelId="{5D944EF0-414A-4314-8825-278CDF7366C0}" type="pres">
      <dgm:prSet presAssocID="{EC5AE9B3-CFB5-41A7-8C76-33B57EBCE8DF}" presName="Childtext1" presStyleLbl="revTx" presStyleIdx="4" presStyleCnt="5">
        <dgm:presLayoutVars>
          <dgm:chMax val="0"/>
          <dgm:chPref val="0"/>
          <dgm:bulletEnabled val="1"/>
        </dgm:presLayoutVars>
      </dgm:prSet>
      <dgm:spPr/>
    </dgm:pt>
    <dgm:pt modelId="{2AC8C45F-FF8B-4630-A035-9E0BBE931669}" type="pres">
      <dgm:prSet presAssocID="{EC5AE9B3-CFB5-41A7-8C76-33B57EBCE8DF}" presName="BalanceSpacing" presStyleCnt="0"/>
      <dgm:spPr/>
    </dgm:pt>
    <dgm:pt modelId="{14F2979C-31A2-4517-A825-66789079A445}" type="pres">
      <dgm:prSet presAssocID="{EC5AE9B3-CFB5-41A7-8C76-33B57EBCE8DF}" presName="BalanceSpacing1" presStyleCnt="0"/>
      <dgm:spPr/>
    </dgm:pt>
    <dgm:pt modelId="{9B110B8E-0F98-46EC-8204-ACB0AB4421DA}" type="pres">
      <dgm:prSet presAssocID="{C6E8A376-63E3-4883-8747-F8B651A42B95}" presName="Accent1Text" presStyleLbl="node1" presStyleIdx="9" presStyleCnt="10" custLinFactNeighborX="50551" custLinFactNeighborY="-86948"/>
      <dgm:spPr/>
      <dgm:t>
        <a:bodyPr/>
        <a:lstStyle/>
        <a:p>
          <a:endParaRPr lang="en-US"/>
        </a:p>
      </dgm:t>
    </dgm:pt>
  </dgm:ptLst>
  <dgm:cxnLst>
    <dgm:cxn modelId="{D23A5FF6-AC2A-4F27-AFA5-F94D2C9B97ED}" type="presOf" srcId="{A69160BB-4DBB-40A8-998F-818B11D1A485}" destId="{6F62EF10-2689-4705-A4A6-AB763335932E}" srcOrd="0" destOrd="0" presId="urn:microsoft.com/office/officeart/2008/layout/AlternatingHexagons"/>
    <dgm:cxn modelId="{6EA4F966-97EE-4337-A27C-93D205EC8B57}" srcId="{58DD28FD-D8EB-4FEF-A20C-036822325547}" destId="{070A6790-501A-4617-A3E0-BFE5AAF4EDC5}" srcOrd="3" destOrd="0" parTransId="{3304A29F-498A-48EF-8031-27F8318A98A1}" sibTransId="{F2AC4A1E-137E-4050-A655-3A67A099CBCD}"/>
    <dgm:cxn modelId="{9F8D930C-659E-48F0-9786-1517430AC79E}" type="presOf" srcId="{259819F4-3262-4420-AC94-745B2660B0CE}" destId="{B8DDB361-0B02-442F-A2D7-6A89A258A5FB}" srcOrd="0" destOrd="0" presId="urn:microsoft.com/office/officeart/2008/layout/AlternatingHexagons"/>
    <dgm:cxn modelId="{518567D7-A524-4192-AB1E-24E8A576E8A0}" type="presOf" srcId="{22D29C54-3C61-4D79-8D5A-741F45EAB120}" destId="{6735A45D-9CE6-4601-9AFC-29B91456B107}" srcOrd="0" destOrd="0" presId="urn:microsoft.com/office/officeart/2008/layout/AlternatingHexagons"/>
    <dgm:cxn modelId="{F7FF08CE-6079-4130-94D2-6D90E6C5CDD1}" type="presOf" srcId="{58DD28FD-D8EB-4FEF-A20C-036822325547}" destId="{15248214-98B2-443C-A831-976EF697409E}" srcOrd="0" destOrd="0" presId="urn:microsoft.com/office/officeart/2008/layout/AlternatingHexagons"/>
    <dgm:cxn modelId="{09304D1A-07B9-4BA8-9DF2-569DF06DF53D}" type="presOf" srcId="{EC5AE9B3-CFB5-41A7-8C76-33B57EBCE8DF}" destId="{F37E2755-3A60-4C43-BC49-531A258F9B19}" srcOrd="0" destOrd="0" presId="urn:microsoft.com/office/officeart/2008/layout/AlternatingHexagons"/>
    <dgm:cxn modelId="{FD09A7E3-F71B-4BF5-9256-575F27F37A59}" type="presOf" srcId="{070A6790-501A-4617-A3E0-BFE5AAF4EDC5}" destId="{70FBC388-C3A9-43CD-A7F2-12218FF66E80}" srcOrd="0" destOrd="0" presId="urn:microsoft.com/office/officeart/2008/layout/AlternatingHexagons"/>
    <dgm:cxn modelId="{3100E340-05AB-4884-A3DF-BB530DB9B132}" srcId="{920A734E-C38D-4A99-B050-F47BF623FAFB}" destId="{A96950EF-292F-4738-B32F-278E349CDFAB}" srcOrd="0" destOrd="0" parTransId="{1B97BC92-47D7-4BD4-ACD8-D27988FE2617}" sibTransId="{789E80E6-1BE2-43EC-94C9-336C4FCA8A92}"/>
    <dgm:cxn modelId="{D8B8F8D4-763E-4F8A-8CCA-B62854EB9228}" type="presOf" srcId="{11D9F306-8FC6-461E-ABB5-157012AEF5D4}" destId="{F89A706F-1985-42C7-BB82-D75F4CE033B7}" srcOrd="0" destOrd="0" presId="urn:microsoft.com/office/officeart/2008/layout/AlternatingHexagons"/>
    <dgm:cxn modelId="{1EE819D8-140D-465E-9CD7-7A1AAB1ABE28}" srcId="{58DD28FD-D8EB-4FEF-A20C-036822325547}" destId="{920A734E-C38D-4A99-B050-F47BF623FAFB}" srcOrd="2" destOrd="0" parTransId="{C1883752-2577-4BD8-BFE7-F77BB808BFD6}" sibTransId="{11D9F306-8FC6-461E-ABB5-157012AEF5D4}"/>
    <dgm:cxn modelId="{F7E8F0FE-CEF9-4F8E-9F35-3647929EFCB1}" srcId="{58DD28FD-D8EB-4FEF-A20C-036822325547}" destId="{22D29C54-3C61-4D79-8D5A-741F45EAB120}" srcOrd="1" destOrd="0" parTransId="{3258F38C-FFA9-4351-A318-5B47323621F6}" sibTransId="{259819F4-3262-4420-AC94-745B2660B0CE}"/>
    <dgm:cxn modelId="{35038F28-EF08-424D-9586-79E829B8126D}" type="presOf" srcId="{F2AC4A1E-137E-4050-A655-3A67A099CBCD}" destId="{E68CAF58-1A9D-48CB-B945-1ACD4806A29E}" srcOrd="0" destOrd="0" presId="urn:microsoft.com/office/officeart/2008/layout/AlternatingHexagons"/>
    <dgm:cxn modelId="{088A9355-4178-4261-B917-3F296AE5E2E5}" type="presOf" srcId="{A96950EF-292F-4738-B32F-278E349CDFAB}" destId="{69F04B8D-7E62-477A-B85E-C523D8BF3D5C}" srcOrd="0" destOrd="0" presId="urn:microsoft.com/office/officeart/2008/layout/AlternatingHexagons"/>
    <dgm:cxn modelId="{A73AC3BD-94D8-44C9-8D7F-4E6BF15F8164}" type="presOf" srcId="{C6E8A376-63E3-4883-8747-F8B651A42B95}" destId="{9B110B8E-0F98-46EC-8204-ACB0AB4421DA}" srcOrd="0" destOrd="0" presId="urn:microsoft.com/office/officeart/2008/layout/AlternatingHexagons"/>
    <dgm:cxn modelId="{5E846BB3-3678-45DC-98FD-164C9CEBF058}" type="presOf" srcId="{89A81713-9E72-4998-B1DE-C2E33CCB0D0B}" destId="{9192DA10-D5D2-4F14-AD93-F415371D8DB4}" srcOrd="0" destOrd="0" presId="urn:microsoft.com/office/officeart/2008/layout/AlternatingHexagons"/>
    <dgm:cxn modelId="{180F472B-A449-492A-BA4E-A097A1DFCFF8}" type="presOf" srcId="{920A734E-C38D-4A99-B050-F47BF623FAFB}" destId="{4C0E9237-FBF7-4DD0-9338-30E83D3A7009}" srcOrd="0" destOrd="0" presId="urn:microsoft.com/office/officeart/2008/layout/AlternatingHexagons"/>
    <dgm:cxn modelId="{7FF1907B-40C5-407A-9F52-CA8D04559716}" srcId="{58DD28FD-D8EB-4FEF-A20C-036822325547}" destId="{89A81713-9E72-4998-B1DE-C2E33CCB0D0B}" srcOrd="0" destOrd="0" parTransId="{10FEC244-D176-4810-ACB9-28AB06D7354F}" sibTransId="{A69160BB-4DBB-40A8-998F-818B11D1A485}"/>
    <dgm:cxn modelId="{D7A6FEAE-4769-4C8C-8970-5F66C38CB044}" srcId="{58DD28FD-D8EB-4FEF-A20C-036822325547}" destId="{EC5AE9B3-CFB5-41A7-8C76-33B57EBCE8DF}" srcOrd="4" destOrd="0" parTransId="{FB3BB371-CD7B-4E5B-92F8-146AD51F1FB6}" sibTransId="{C6E8A376-63E3-4883-8747-F8B651A42B95}"/>
    <dgm:cxn modelId="{4CA2E035-BCAF-4ED7-AB22-94121BF1DF89}" type="presParOf" srcId="{15248214-98B2-443C-A831-976EF697409E}" destId="{61BDF565-4632-43CD-AA82-70705307A3BB}" srcOrd="0" destOrd="0" presId="urn:microsoft.com/office/officeart/2008/layout/AlternatingHexagons"/>
    <dgm:cxn modelId="{63ADAA67-03FC-479A-8BB8-7EF79C33CE9F}" type="presParOf" srcId="{61BDF565-4632-43CD-AA82-70705307A3BB}" destId="{9192DA10-D5D2-4F14-AD93-F415371D8DB4}" srcOrd="0" destOrd="0" presId="urn:microsoft.com/office/officeart/2008/layout/AlternatingHexagons"/>
    <dgm:cxn modelId="{C3E71B75-9ED0-469F-98DB-BCC4CB62E084}" type="presParOf" srcId="{61BDF565-4632-43CD-AA82-70705307A3BB}" destId="{19BF205F-C51D-486C-87B4-7FE71049CBD3}" srcOrd="1" destOrd="0" presId="urn:microsoft.com/office/officeart/2008/layout/AlternatingHexagons"/>
    <dgm:cxn modelId="{E30E7D16-1752-4328-8C99-E3F37F305A81}" type="presParOf" srcId="{61BDF565-4632-43CD-AA82-70705307A3BB}" destId="{3A9BD502-219E-4908-B07C-9B0E2E2E3BB2}" srcOrd="2" destOrd="0" presId="urn:microsoft.com/office/officeart/2008/layout/AlternatingHexagons"/>
    <dgm:cxn modelId="{D6721DD1-4E69-41A8-ADD1-D0C0AC71C6EE}" type="presParOf" srcId="{61BDF565-4632-43CD-AA82-70705307A3BB}" destId="{8010D3D1-D7D9-4764-8417-2EA816A6FCA4}" srcOrd="3" destOrd="0" presId="urn:microsoft.com/office/officeart/2008/layout/AlternatingHexagons"/>
    <dgm:cxn modelId="{668522E6-F531-4813-B7EC-82CA39C4A7F5}" type="presParOf" srcId="{61BDF565-4632-43CD-AA82-70705307A3BB}" destId="{6F62EF10-2689-4705-A4A6-AB763335932E}" srcOrd="4" destOrd="0" presId="urn:microsoft.com/office/officeart/2008/layout/AlternatingHexagons"/>
    <dgm:cxn modelId="{42D21D58-8786-4DE5-84A2-F2EDF338EAED}" type="presParOf" srcId="{15248214-98B2-443C-A831-976EF697409E}" destId="{4C64179F-C067-4F9B-835F-536E6291683E}" srcOrd="1" destOrd="0" presId="urn:microsoft.com/office/officeart/2008/layout/AlternatingHexagons"/>
    <dgm:cxn modelId="{B531A83A-99BC-4A84-A1E0-2B53AB3693F4}" type="presParOf" srcId="{15248214-98B2-443C-A831-976EF697409E}" destId="{A1BDACA9-2F6F-4DA0-9927-3A1E1B8CAED2}" srcOrd="2" destOrd="0" presId="urn:microsoft.com/office/officeart/2008/layout/AlternatingHexagons"/>
    <dgm:cxn modelId="{193DB9FC-86EA-4764-9A7B-15D25F491929}" type="presParOf" srcId="{A1BDACA9-2F6F-4DA0-9927-3A1E1B8CAED2}" destId="{6735A45D-9CE6-4601-9AFC-29B91456B107}" srcOrd="0" destOrd="0" presId="urn:microsoft.com/office/officeart/2008/layout/AlternatingHexagons"/>
    <dgm:cxn modelId="{1B055269-F073-4C60-8D9E-297317F58A69}" type="presParOf" srcId="{A1BDACA9-2F6F-4DA0-9927-3A1E1B8CAED2}" destId="{656ADAAF-91CE-46E1-B323-9998C71AFC68}" srcOrd="1" destOrd="0" presId="urn:microsoft.com/office/officeart/2008/layout/AlternatingHexagons"/>
    <dgm:cxn modelId="{3205C91E-239C-438C-AF1B-E225DA507B7B}" type="presParOf" srcId="{A1BDACA9-2F6F-4DA0-9927-3A1E1B8CAED2}" destId="{500BAB80-8BAC-4BEF-8957-561A86B90BF2}" srcOrd="2" destOrd="0" presId="urn:microsoft.com/office/officeart/2008/layout/AlternatingHexagons"/>
    <dgm:cxn modelId="{4438232F-FE5A-457D-8240-364FB902A89F}" type="presParOf" srcId="{A1BDACA9-2F6F-4DA0-9927-3A1E1B8CAED2}" destId="{4C67E659-491B-4C23-B9EE-D5D69582B07D}" srcOrd="3" destOrd="0" presId="urn:microsoft.com/office/officeart/2008/layout/AlternatingHexagons"/>
    <dgm:cxn modelId="{417E73BB-8692-42CE-8E0A-AA62E7725FF9}" type="presParOf" srcId="{A1BDACA9-2F6F-4DA0-9927-3A1E1B8CAED2}" destId="{B8DDB361-0B02-442F-A2D7-6A89A258A5FB}" srcOrd="4" destOrd="0" presId="urn:microsoft.com/office/officeart/2008/layout/AlternatingHexagons"/>
    <dgm:cxn modelId="{701F3A79-DEE7-4809-94D0-5C3C776C52F5}" type="presParOf" srcId="{15248214-98B2-443C-A831-976EF697409E}" destId="{7C00EDD0-C773-4F2B-9740-D2696E9C31F4}" srcOrd="3" destOrd="0" presId="urn:microsoft.com/office/officeart/2008/layout/AlternatingHexagons"/>
    <dgm:cxn modelId="{48C88995-B4CD-4D6E-B5AB-D2E53CD735D4}" type="presParOf" srcId="{15248214-98B2-443C-A831-976EF697409E}" destId="{37448545-D0E6-4346-A315-D28539E6B6E1}" srcOrd="4" destOrd="0" presId="urn:microsoft.com/office/officeart/2008/layout/AlternatingHexagons"/>
    <dgm:cxn modelId="{722E7B72-1597-4070-8C64-B0B794C76CF0}" type="presParOf" srcId="{37448545-D0E6-4346-A315-D28539E6B6E1}" destId="{4C0E9237-FBF7-4DD0-9338-30E83D3A7009}" srcOrd="0" destOrd="0" presId="urn:microsoft.com/office/officeart/2008/layout/AlternatingHexagons"/>
    <dgm:cxn modelId="{420D6E41-98DC-4931-A8C4-90394A78DACF}" type="presParOf" srcId="{37448545-D0E6-4346-A315-D28539E6B6E1}" destId="{69F04B8D-7E62-477A-B85E-C523D8BF3D5C}" srcOrd="1" destOrd="0" presId="urn:microsoft.com/office/officeart/2008/layout/AlternatingHexagons"/>
    <dgm:cxn modelId="{03E28578-006B-493D-8F5A-F8B82138F2CC}" type="presParOf" srcId="{37448545-D0E6-4346-A315-D28539E6B6E1}" destId="{1608414A-29CE-49AA-BB17-B6877A811629}" srcOrd="2" destOrd="0" presId="urn:microsoft.com/office/officeart/2008/layout/AlternatingHexagons"/>
    <dgm:cxn modelId="{DDF70A9E-3AB8-46C4-B253-DE6ADAF77187}" type="presParOf" srcId="{37448545-D0E6-4346-A315-D28539E6B6E1}" destId="{AEBF678B-FFC5-439B-B6CA-DA11F33A9A0E}" srcOrd="3" destOrd="0" presId="urn:microsoft.com/office/officeart/2008/layout/AlternatingHexagons"/>
    <dgm:cxn modelId="{657328AF-0D20-42EB-9243-5884312D6832}" type="presParOf" srcId="{37448545-D0E6-4346-A315-D28539E6B6E1}" destId="{F89A706F-1985-42C7-BB82-D75F4CE033B7}" srcOrd="4" destOrd="0" presId="urn:microsoft.com/office/officeart/2008/layout/AlternatingHexagons"/>
    <dgm:cxn modelId="{7341A20C-8F93-435D-99D8-68FC17383430}" type="presParOf" srcId="{15248214-98B2-443C-A831-976EF697409E}" destId="{19248040-DAEB-4C9F-943D-0673708F47CF}" srcOrd="5" destOrd="0" presId="urn:microsoft.com/office/officeart/2008/layout/AlternatingHexagons"/>
    <dgm:cxn modelId="{C0C0EFE2-D122-4FC5-814A-55570EE691BC}" type="presParOf" srcId="{15248214-98B2-443C-A831-976EF697409E}" destId="{61C7B107-F5C3-40F6-B7CB-75061A067733}" srcOrd="6" destOrd="0" presId="urn:microsoft.com/office/officeart/2008/layout/AlternatingHexagons"/>
    <dgm:cxn modelId="{DBB58C47-A708-433C-96C1-70A16B7BE00C}" type="presParOf" srcId="{61C7B107-F5C3-40F6-B7CB-75061A067733}" destId="{70FBC388-C3A9-43CD-A7F2-12218FF66E80}" srcOrd="0" destOrd="0" presId="urn:microsoft.com/office/officeart/2008/layout/AlternatingHexagons"/>
    <dgm:cxn modelId="{FA8263AD-9EE6-4A90-9180-CC94C1F623DD}" type="presParOf" srcId="{61C7B107-F5C3-40F6-B7CB-75061A067733}" destId="{0F443AB2-C82B-45C4-BA89-1EE4A88C997C}" srcOrd="1" destOrd="0" presId="urn:microsoft.com/office/officeart/2008/layout/AlternatingHexagons"/>
    <dgm:cxn modelId="{146B128A-5691-4504-ACFB-42C0D51EAF6A}" type="presParOf" srcId="{61C7B107-F5C3-40F6-B7CB-75061A067733}" destId="{17CDD77C-4D76-4B3C-A045-893A329B7C07}" srcOrd="2" destOrd="0" presId="urn:microsoft.com/office/officeart/2008/layout/AlternatingHexagons"/>
    <dgm:cxn modelId="{23A5D55C-210D-45EA-B9FE-3955347A7F8F}" type="presParOf" srcId="{61C7B107-F5C3-40F6-B7CB-75061A067733}" destId="{E506673E-4CE1-45B9-B7D9-FE767E2E7CF9}" srcOrd="3" destOrd="0" presId="urn:microsoft.com/office/officeart/2008/layout/AlternatingHexagons"/>
    <dgm:cxn modelId="{F69564F8-3EE9-4D54-9507-3C1DFA2EFC9C}" type="presParOf" srcId="{61C7B107-F5C3-40F6-B7CB-75061A067733}" destId="{E68CAF58-1A9D-48CB-B945-1ACD4806A29E}" srcOrd="4" destOrd="0" presId="urn:microsoft.com/office/officeart/2008/layout/AlternatingHexagons"/>
    <dgm:cxn modelId="{17EB3BC3-4724-49C0-AA11-2B34DEFD619A}" type="presParOf" srcId="{15248214-98B2-443C-A831-976EF697409E}" destId="{678431B0-EC5F-4F9C-B458-0A188627B186}" srcOrd="7" destOrd="0" presId="urn:microsoft.com/office/officeart/2008/layout/AlternatingHexagons"/>
    <dgm:cxn modelId="{C72A3670-4E98-45CD-AB07-5EC23B3AE17D}" type="presParOf" srcId="{15248214-98B2-443C-A831-976EF697409E}" destId="{12120C1A-3988-465C-B130-BB85CF936016}" srcOrd="8" destOrd="0" presId="urn:microsoft.com/office/officeart/2008/layout/AlternatingHexagons"/>
    <dgm:cxn modelId="{A98628B6-8FCE-403A-AD3F-FE29B239681C}" type="presParOf" srcId="{12120C1A-3988-465C-B130-BB85CF936016}" destId="{F37E2755-3A60-4C43-BC49-531A258F9B19}" srcOrd="0" destOrd="0" presId="urn:microsoft.com/office/officeart/2008/layout/AlternatingHexagons"/>
    <dgm:cxn modelId="{3E33E087-6AD6-44F4-9721-7E92F359A612}" type="presParOf" srcId="{12120C1A-3988-465C-B130-BB85CF936016}" destId="{5D944EF0-414A-4314-8825-278CDF7366C0}" srcOrd="1" destOrd="0" presId="urn:microsoft.com/office/officeart/2008/layout/AlternatingHexagons"/>
    <dgm:cxn modelId="{3A9D799D-7DC5-464E-A6F2-4872E4079EED}" type="presParOf" srcId="{12120C1A-3988-465C-B130-BB85CF936016}" destId="{2AC8C45F-FF8B-4630-A035-9E0BBE931669}" srcOrd="2" destOrd="0" presId="urn:microsoft.com/office/officeart/2008/layout/AlternatingHexagons"/>
    <dgm:cxn modelId="{767C254C-A1A8-4193-9549-2CEEEF0B3809}" type="presParOf" srcId="{12120C1A-3988-465C-B130-BB85CF936016}" destId="{14F2979C-31A2-4517-A825-66789079A445}" srcOrd="3" destOrd="0" presId="urn:microsoft.com/office/officeart/2008/layout/AlternatingHexagons"/>
    <dgm:cxn modelId="{CB338C39-852E-4ADD-996C-261C80A69D0B}" type="presParOf" srcId="{12120C1A-3988-465C-B130-BB85CF936016}" destId="{9B110B8E-0F98-46EC-8204-ACB0AB4421DA}"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BE740E-1128-4CD6-AAD5-366C85648690}" type="doc">
      <dgm:prSet loTypeId="urn:microsoft.com/office/officeart/2005/8/layout/venn1" loCatId="relationship" qsTypeId="urn:microsoft.com/office/officeart/2005/8/quickstyle/simple1" qsCatId="simple" csTypeId="urn:microsoft.com/office/officeart/2005/8/colors/colorful1" csCatId="colorful" phldr="1"/>
      <dgm:spPr/>
    </dgm:pt>
    <dgm:pt modelId="{8676CB84-1861-42E0-B616-16193EF0B142}">
      <dgm:prSet phldrT="[Text]"/>
      <dgm:spPr/>
      <dgm:t>
        <a:bodyPr/>
        <a:lstStyle/>
        <a:p>
          <a:r>
            <a:rPr lang="lt-LT" dirty="0" smtClean="0"/>
            <a:t>Pažeidimas</a:t>
          </a:r>
          <a:endParaRPr lang="en-US" dirty="0"/>
        </a:p>
      </dgm:t>
    </dgm:pt>
    <dgm:pt modelId="{220D2393-18FD-46D4-AB4D-B5B27672F507}" type="parTrans" cxnId="{0FCB03F4-B79F-47FA-B547-C63F6379E385}">
      <dgm:prSet/>
      <dgm:spPr/>
      <dgm:t>
        <a:bodyPr/>
        <a:lstStyle/>
        <a:p>
          <a:endParaRPr lang="en-US"/>
        </a:p>
      </dgm:t>
    </dgm:pt>
    <dgm:pt modelId="{1F80EF7F-AC9C-4663-B1F0-BF6CBC40A6BD}" type="sibTrans" cxnId="{0FCB03F4-B79F-47FA-B547-C63F6379E385}">
      <dgm:prSet/>
      <dgm:spPr/>
      <dgm:t>
        <a:bodyPr/>
        <a:lstStyle/>
        <a:p>
          <a:endParaRPr lang="en-US"/>
        </a:p>
      </dgm:t>
    </dgm:pt>
    <dgm:pt modelId="{99513337-D251-4448-B141-BE5BFC6069E8}">
      <dgm:prSet phldrT="[Text]"/>
      <dgm:spPr/>
      <dgm:t>
        <a:bodyPr/>
        <a:lstStyle/>
        <a:p>
          <a:r>
            <a:rPr lang="lt-LT" dirty="0" smtClean="0"/>
            <a:t>Vitaucte</a:t>
          </a:r>
          <a:endParaRPr lang="en-US" dirty="0"/>
        </a:p>
      </dgm:t>
    </dgm:pt>
    <dgm:pt modelId="{D68A7999-A8C9-4825-B7D5-17EA275F8FE6}" type="parTrans" cxnId="{267E96E8-7FC5-41B4-8B23-F141B0C3B962}">
      <dgm:prSet/>
      <dgm:spPr/>
      <dgm:t>
        <a:bodyPr/>
        <a:lstStyle/>
        <a:p>
          <a:endParaRPr lang="en-US"/>
        </a:p>
      </dgm:t>
    </dgm:pt>
    <dgm:pt modelId="{DFD6FA8E-5833-460B-85A7-5DDEEEE85096}" type="sibTrans" cxnId="{267E96E8-7FC5-41B4-8B23-F141B0C3B962}">
      <dgm:prSet/>
      <dgm:spPr/>
      <dgm:t>
        <a:bodyPr/>
        <a:lstStyle/>
        <a:p>
          <a:endParaRPr lang="en-US"/>
        </a:p>
      </dgm:t>
    </dgm:pt>
    <dgm:pt modelId="{45DE04BC-CF77-4A69-91CE-328EA038732A}">
      <dgm:prSet phldrT="[Text]"/>
      <dgm:spPr/>
      <dgm:t>
        <a:bodyPr/>
        <a:lstStyle/>
        <a:p>
          <a:r>
            <a:rPr lang="lt-LT" dirty="0" smtClean="0"/>
            <a:t>Senėjimas</a:t>
          </a:r>
          <a:endParaRPr lang="en-US" dirty="0"/>
        </a:p>
      </dgm:t>
    </dgm:pt>
    <dgm:pt modelId="{A8F582AB-0A38-4D9E-BAB1-1BBE72BC8B6E}" type="parTrans" cxnId="{BED1ED66-431B-4511-B139-522EF676ECB5}">
      <dgm:prSet/>
      <dgm:spPr/>
      <dgm:t>
        <a:bodyPr/>
        <a:lstStyle/>
        <a:p>
          <a:endParaRPr lang="en-US"/>
        </a:p>
      </dgm:t>
    </dgm:pt>
    <dgm:pt modelId="{EA2A837B-35C1-4F4C-8039-915E82CDC448}" type="sibTrans" cxnId="{BED1ED66-431B-4511-B139-522EF676ECB5}">
      <dgm:prSet/>
      <dgm:spPr/>
      <dgm:t>
        <a:bodyPr/>
        <a:lstStyle/>
        <a:p>
          <a:endParaRPr lang="en-US"/>
        </a:p>
      </dgm:t>
    </dgm:pt>
    <dgm:pt modelId="{72469FD2-99EF-4F70-B2DB-04851D375217}" type="pres">
      <dgm:prSet presAssocID="{22BE740E-1128-4CD6-AAD5-366C85648690}" presName="compositeShape" presStyleCnt="0">
        <dgm:presLayoutVars>
          <dgm:chMax val="7"/>
          <dgm:dir/>
          <dgm:resizeHandles val="exact"/>
        </dgm:presLayoutVars>
      </dgm:prSet>
      <dgm:spPr/>
    </dgm:pt>
    <dgm:pt modelId="{2BC1F388-4AAE-4538-8CFD-F9835ECE71B8}" type="pres">
      <dgm:prSet presAssocID="{8676CB84-1861-42E0-B616-16193EF0B142}" presName="circ1" presStyleLbl="vennNode1" presStyleIdx="0" presStyleCnt="3"/>
      <dgm:spPr/>
      <dgm:t>
        <a:bodyPr/>
        <a:lstStyle/>
        <a:p>
          <a:endParaRPr lang="en-US"/>
        </a:p>
      </dgm:t>
    </dgm:pt>
    <dgm:pt modelId="{4F6BA934-AF10-4843-95FD-FE57EF099D78}" type="pres">
      <dgm:prSet presAssocID="{8676CB84-1861-42E0-B616-16193EF0B142}" presName="circ1Tx" presStyleLbl="revTx" presStyleIdx="0" presStyleCnt="0">
        <dgm:presLayoutVars>
          <dgm:chMax val="0"/>
          <dgm:chPref val="0"/>
          <dgm:bulletEnabled val="1"/>
        </dgm:presLayoutVars>
      </dgm:prSet>
      <dgm:spPr/>
      <dgm:t>
        <a:bodyPr/>
        <a:lstStyle/>
        <a:p>
          <a:endParaRPr lang="en-US"/>
        </a:p>
      </dgm:t>
    </dgm:pt>
    <dgm:pt modelId="{348C8EF0-5B6F-466B-9E53-81F391A3D250}" type="pres">
      <dgm:prSet presAssocID="{99513337-D251-4448-B141-BE5BFC6069E8}" presName="circ2" presStyleLbl="vennNode1" presStyleIdx="1" presStyleCnt="3"/>
      <dgm:spPr/>
      <dgm:t>
        <a:bodyPr/>
        <a:lstStyle/>
        <a:p>
          <a:endParaRPr lang="en-US"/>
        </a:p>
      </dgm:t>
    </dgm:pt>
    <dgm:pt modelId="{105458DF-7CD1-4439-806A-99C9A918DD65}" type="pres">
      <dgm:prSet presAssocID="{99513337-D251-4448-B141-BE5BFC6069E8}" presName="circ2Tx" presStyleLbl="revTx" presStyleIdx="0" presStyleCnt="0">
        <dgm:presLayoutVars>
          <dgm:chMax val="0"/>
          <dgm:chPref val="0"/>
          <dgm:bulletEnabled val="1"/>
        </dgm:presLayoutVars>
      </dgm:prSet>
      <dgm:spPr/>
      <dgm:t>
        <a:bodyPr/>
        <a:lstStyle/>
        <a:p>
          <a:endParaRPr lang="en-US"/>
        </a:p>
      </dgm:t>
    </dgm:pt>
    <dgm:pt modelId="{07272DEC-E2D6-45C6-B20A-0D138D117C2F}" type="pres">
      <dgm:prSet presAssocID="{45DE04BC-CF77-4A69-91CE-328EA038732A}" presName="circ3" presStyleLbl="vennNode1" presStyleIdx="2" presStyleCnt="3"/>
      <dgm:spPr/>
      <dgm:t>
        <a:bodyPr/>
        <a:lstStyle/>
        <a:p>
          <a:endParaRPr lang="en-US"/>
        </a:p>
      </dgm:t>
    </dgm:pt>
    <dgm:pt modelId="{87DF121F-071B-4E07-80B3-9FB5A3FEF344}" type="pres">
      <dgm:prSet presAssocID="{45DE04BC-CF77-4A69-91CE-328EA038732A}" presName="circ3Tx" presStyleLbl="revTx" presStyleIdx="0" presStyleCnt="0">
        <dgm:presLayoutVars>
          <dgm:chMax val="0"/>
          <dgm:chPref val="0"/>
          <dgm:bulletEnabled val="1"/>
        </dgm:presLayoutVars>
      </dgm:prSet>
      <dgm:spPr/>
      <dgm:t>
        <a:bodyPr/>
        <a:lstStyle/>
        <a:p>
          <a:endParaRPr lang="en-US"/>
        </a:p>
      </dgm:t>
    </dgm:pt>
  </dgm:ptLst>
  <dgm:cxnLst>
    <dgm:cxn modelId="{0FCB03F4-B79F-47FA-B547-C63F6379E385}" srcId="{22BE740E-1128-4CD6-AAD5-366C85648690}" destId="{8676CB84-1861-42E0-B616-16193EF0B142}" srcOrd="0" destOrd="0" parTransId="{220D2393-18FD-46D4-AB4D-B5B27672F507}" sibTransId="{1F80EF7F-AC9C-4663-B1F0-BF6CBC40A6BD}"/>
    <dgm:cxn modelId="{4915039B-6981-43AA-AFBD-79A0D1473339}" type="presOf" srcId="{99513337-D251-4448-B141-BE5BFC6069E8}" destId="{348C8EF0-5B6F-466B-9E53-81F391A3D250}" srcOrd="0" destOrd="0" presId="urn:microsoft.com/office/officeart/2005/8/layout/venn1"/>
    <dgm:cxn modelId="{CD0BE2A1-F111-4779-9824-9BAB6A415235}" type="presOf" srcId="{8676CB84-1861-42E0-B616-16193EF0B142}" destId="{2BC1F388-4AAE-4538-8CFD-F9835ECE71B8}" srcOrd="0" destOrd="0" presId="urn:microsoft.com/office/officeart/2005/8/layout/venn1"/>
    <dgm:cxn modelId="{0536D59C-4A47-4F1E-AA45-94DF05D654C7}" type="presOf" srcId="{99513337-D251-4448-B141-BE5BFC6069E8}" destId="{105458DF-7CD1-4439-806A-99C9A918DD65}" srcOrd="1" destOrd="0" presId="urn:microsoft.com/office/officeart/2005/8/layout/venn1"/>
    <dgm:cxn modelId="{06B62CB5-6DDE-4517-8A08-133C4E46B117}" type="presOf" srcId="{22BE740E-1128-4CD6-AAD5-366C85648690}" destId="{72469FD2-99EF-4F70-B2DB-04851D375217}" srcOrd="0" destOrd="0" presId="urn:microsoft.com/office/officeart/2005/8/layout/venn1"/>
    <dgm:cxn modelId="{E782FE95-BF4A-4E78-AF90-0DFAAFB58EBE}" type="presOf" srcId="{45DE04BC-CF77-4A69-91CE-328EA038732A}" destId="{87DF121F-071B-4E07-80B3-9FB5A3FEF344}" srcOrd="1" destOrd="0" presId="urn:microsoft.com/office/officeart/2005/8/layout/venn1"/>
    <dgm:cxn modelId="{687689C9-B514-4323-B410-1C5879D4356C}" type="presOf" srcId="{45DE04BC-CF77-4A69-91CE-328EA038732A}" destId="{07272DEC-E2D6-45C6-B20A-0D138D117C2F}" srcOrd="0" destOrd="0" presId="urn:microsoft.com/office/officeart/2005/8/layout/venn1"/>
    <dgm:cxn modelId="{7DF70D90-80B8-4C65-B935-D850867C2C1F}" type="presOf" srcId="{8676CB84-1861-42E0-B616-16193EF0B142}" destId="{4F6BA934-AF10-4843-95FD-FE57EF099D78}" srcOrd="1" destOrd="0" presId="urn:microsoft.com/office/officeart/2005/8/layout/venn1"/>
    <dgm:cxn modelId="{BED1ED66-431B-4511-B139-522EF676ECB5}" srcId="{22BE740E-1128-4CD6-AAD5-366C85648690}" destId="{45DE04BC-CF77-4A69-91CE-328EA038732A}" srcOrd="2" destOrd="0" parTransId="{A8F582AB-0A38-4D9E-BAB1-1BBE72BC8B6E}" sibTransId="{EA2A837B-35C1-4F4C-8039-915E82CDC448}"/>
    <dgm:cxn modelId="{267E96E8-7FC5-41B4-8B23-F141B0C3B962}" srcId="{22BE740E-1128-4CD6-AAD5-366C85648690}" destId="{99513337-D251-4448-B141-BE5BFC6069E8}" srcOrd="1" destOrd="0" parTransId="{D68A7999-A8C9-4825-B7D5-17EA275F8FE6}" sibTransId="{DFD6FA8E-5833-460B-85A7-5DDEEEE85096}"/>
    <dgm:cxn modelId="{CDD8905B-C2AF-472F-A64D-9388792E397E}" type="presParOf" srcId="{72469FD2-99EF-4F70-B2DB-04851D375217}" destId="{2BC1F388-4AAE-4538-8CFD-F9835ECE71B8}" srcOrd="0" destOrd="0" presId="urn:microsoft.com/office/officeart/2005/8/layout/venn1"/>
    <dgm:cxn modelId="{484FB68F-187E-418D-A98C-982AD148E204}" type="presParOf" srcId="{72469FD2-99EF-4F70-B2DB-04851D375217}" destId="{4F6BA934-AF10-4843-95FD-FE57EF099D78}" srcOrd="1" destOrd="0" presId="urn:microsoft.com/office/officeart/2005/8/layout/venn1"/>
    <dgm:cxn modelId="{0DDA096D-C21B-4BB1-B4B7-487F99CEC9FD}" type="presParOf" srcId="{72469FD2-99EF-4F70-B2DB-04851D375217}" destId="{348C8EF0-5B6F-466B-9E53-81F391A3D250}" srcOrd="2" destOrd="0" presId="urn:microsoft.com/office/officeart/2005/8/layout/venn1"/>
    <dgm:cxn modelId="{7DDDF56A-AC90-4C89-859A-0A769B4DE20E}" type="presParOf" srcId="{72469FD2-99EF-4F70-B2DB-04851D375217}" destId="{105458DF-7CD1-4439-806A-99C9A918DD65}" srcOrd="3" destOrd="0" presId="urn:microsoft.com/office/officeart/2005/8/layout/venn1"/>
    <dgm:cxn modelId="{94FF6612-5386-4810-9BDF-30DAE7D5311C}" type="presParOf" srcId="{72469FD2-99EF-4F70-B2DB-04851D375217}" destId="{07272DEC-E2D6-45C6-B20A-0D138D117C2F}" srcOrd="4" destOrd="0" presId="urn:microsoft.com/office/officeart/2005/8/layout/venn1"/>
    <dgm:cxn modelId="{82AFCADB-F048-4D46-ADC3-0D1EA5539CD5}" type="presParOf" srcId="{72469FD2-99EF-4F70-B2DB-04851D375217}" destId="{87DF121F-071B-4E07-80B3-9FB5A3FEF344}"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177B1-398D-403F-9430-F564C5E1D479}">
      <dsp:nvSpPr>
        <dsp:cNvPr id="0" name=""/>
        <dsp:cNvSpPr/>
      </dsp:nvSpPr>
      <dsp:spPr>
        <a:xfrm>
          <a:off x="6705418" y="26926"/>
          <a:ext cx="1777124" cy="1777124"/>
        </a:xfrm>
        <a:prstGeom prst="triangl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lt-LT" sz="700" kern="1200" dirty="0" smtClean="0"/>
            <a:t>Makromolekuliniame</a:t>
          </a:r>
          <a:endParaRPr lang="en-US" sz="700" kern="1200" dirty="0"/>
        </a:p>
      </dsp:txBody>
      <dsp:txXfrm>
        <a:off x="7149699" y="915488"/>
        <a:ext cx="888562" cy="888562"/>
      </dsp:txXfrm>
    </dsp:sp>
    <dsp:sp modelId="{FB3209E5-A339-45E5-BB35-4A9C5C4E4230}">
      <dsp:nvSpPr>
        <dsp:cNvPr id="0" name=""/>
        <dsp:cNvSpPr/>
      </dsp:nvSpPr>
      <dsp:spPr>
        <a:xfrm>
          <a:off x="5816855" y="1774604"/>
          <a:ext cx="1777124" cy="1777124"/>
        </a:xfrm>
        <a:prstGeom prst="triangle">
          <a:avLst/>
        </a:prstGeom>
        <a:solidFill>
          <a:schemeClr val="accent4">
            <a:hueOff val="1299462"/>
            <a:satOff val="-5996"/>
            <a:lumOff val="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lt-LT" sz="700" kern="1200" dirty="0" smtClean="0"/>
            <a:t>Makromolekuliniame</a:t>
          </a:r>
          <a:endParaRPr lang="en-US" sz="700" kern="1200" dirty="0"/>
        </a:p>
      </dsp:txBody>
      <dsp:txXfrm>
        <a:off x="6261136" y="2663166"/>
        <a:ext cx="888562" cy="888562"/>
      </dsp:txXfrm>
    </dsp:sp>
    <dsp:sp modelId="{23DB4829-8C28-4016-942F-E15D0D3A4BFC}">
      <dsp:nvSpPr>
        <dsp:cNvPr id="0" name=""/>
        <dsp:cNvSpPr/>
      </dsp:nvSpPr>
      <dsp:spPr>
        <a:xfrm rot="10800000">
          <a:off x="6705418" y="1833498"/>
          <a:ext cx="1777124" cy="1777124"/>
        </a:xfrm>
        <a:prstGeom prst="triangle">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lt-LT" sz="700" kern="1200" dirty="0" smtClean="0"/>
            <a:t>Ląsteliniame</a:t>
          </a:r>
          <a:endParaRPr lang="en-US" sz="700" kern="1200" dirty="0"/>
        </a:p>
      </dsp:txBody>
      <dsp:txXfrm rot="10800000">
        <a:off x="7149699" y="1833498"/>
        <a:ext cx="888562" cy="888562"/>
      </dsp:txXfrm>
    </dsp:sp>
    <dsp:sp modelId="{A2040B3B-898B-4890-93A5-FB8DD3D61A43}">
      <dsp:nvSpPr>
        <dsp:cNvPr id="0" name=""/>
        <dsp:cNvSpPr/>
      </dsp:nvSpPr>
      <dsp:spPr>
        <a:xfrm>
          <a:off x="7593980" y="1804051"/>
          <a:ext cx="1777124" cy="1777124"/>
        </a:xfrm>
        <a:prstGeom prst="triangle">
          <a:avLst/>
        </a:prstGeom>
        <a:solidFill>
          <a:schemeClr val="accent4">
            <a:hueOff val="3898385"/>
            <a:satOff val="-17988"/>
            <a:lumOff val="6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lt-LT" sz="700" kern="1200" dirty="0" smtClean="0"/>
            <a:t>Tarpląsteliniame</a:t>
          </a:r>
          <a:endParaRPr lang="en-US" sz="700" kern="1200" dirty="0"/>
        </a:p>
      </dsp:txBody>
      <dsp:txXfrm>
        <a:off x="8038261" y="2692613"/>
        <a:ext cx="888562" cy="888562"/>
      </dsp:txXfrm>
    </dsp:sp>
    <dsp:sp modelId="{3B74DABB-89B4-4277-AE87-DE1856716A3A}">
      <dsp:nvSpPr>
        <dsp:cNvPr id="0" name=""/>
        <dsp:cNvSpPr/>
      </dsp:nvSpPr>
      <dsp:spPr>
        <a:xfrm>
          <a:off x="4928293" y="3608099"/>
          <a:ext cx="1777124" cy="1777124"/>
        </a:xfrm>
        <a:prstGeom prst="triangl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lt-LT" sz="700" kern="1200" dirty="0" smtClean="0"/>
            <a:t>Ląstrliniame-popuiiaciniame</a:t>
          </a:r>
          <a:endParaRPr lang="en-US" sz="700" kern="1200" dirty="0"/>
        </a:p>
      </dsp:txBody>
      <dsp:txXfrm>
        <a:off x="5372574" y="4496661"/>
        <a:ext cx="888562" cy="888562"/>
      </dsp:txXfrm>
    </dsp:sp>
    <dsp:sp modelId="{2370C509-D9A3-4556-B716-A4FB5625192B}">
      <dsp:nvSpPr>
        <dsp:cNvPr id="0" name=""/>
        <dsp:cNvSpPr/>
      </dsp:nvSpPr>
      <dsp:spPr>
        <a:xfrm rot="10800000">
          <a:off x="5816855" y="3608102"/>
          <a:ext cx="1777124" cy="1777124"/>
        </a:xfrm>
        <a:prstGeom prst="triangle">
          <a:avLst/>
        </a:prstGeom>
        <a:solidFill>
          <a:schemeClr val="accent4">
            <a:hueOff val="6497308"/>
            <a:satOff val="-29980"/>
            <a:lumOff val="11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lt-LT" sz="700" kern="1200" dirty="0" smtClean="0"/>
            <a:t>Organuose</a:t>
          </a:r>
          <a:endParaRPr lang="en-US" sz="700" kern="1200" dirty="0"/>
        </a:p>
      </dsp:txBody>
      <dsp:txXfrm rot="10800000">
        <a:off x="6261136" y="3608102"/>
        <a:ext cx="888562" cy="888562"/>
      </dsp:txXfrm>
    </dsp:sp>
    <dsp:sp modelId="{C0C3B30E-5FB7-41ED-BD19-5AF9B89E4CC4}">
      <dsp:nvSpPr>
        <dsp:cNvPr id="0" name=""/>
        <dsp:cNvSpPr/>
      </dsp:nvSpPr>
      <dsp:spPr>
        <a:xfrm>
          <a:off x="6705418" y="3536570"/>
          <a:ext cx="1777124" cy="1777124"/>
        </a:xfrm>
        <a:prstGeom prst="triangle">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lt-LT" sz="700" kern="1200" dirty="0" smtClean="0"/>
            <a:t>Organizme</a:t>
          </a:r>
          <a:endParaRPr lang="en-US" sz="700" kern="1200" dirty="0"/>
        </a:p>
      </dsp:txBody>
      <dsp:txXfrm>
        <a:off x="7149699" y="4425132"/>
        <a:ext cx="888562" cy="888562"/>
      </dsp:txXfrm>
    </dsp:sp>
    <dsp:sp modelId="{D53E8131-4C45-4283-BD6E-38613A47B0FC}">
      <dsp:nvSpPr>
        <dsp:cNvPr id="0" name=""/>
        <dsp:cNvSpPr/>
      </dsp:nvSpPr>
      <dsp:spPr>
        <a:xfrm rot="10800000">
          <a:off x="7593980" y="3608102"/>
          <a:ext cx="1777124" cy="1777124"/>
        </a:xfrm>
        <a:prstGeom prst="triangle">
          <a:avLst/>
        </a:prstGeom>
        <a:solidFill>
          <a:schemeClr val="accent4">
            <a:hueOff val="9096231"/>
            <a:satOff val="-41972"/>
            <a:lumOff val="15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D1A591-DABF-4E4D-BB8F-199EB1AA1F47}">
      <dsp:nvSpPr>
        <dsp:cNvPr id="0" name=""/>
        <dsp:cNvSpPr/>
      </dsp:nvSpPr>
      <dsp:spPr>
        <a:xfrm>
          <a:off x="8482542" y="3608099"/>
          <a:ext cx="1777124" cy="1777124"/>
        </a:xfrm>
        <a:prstGeom prst="triangl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26F4F2-AE26-4EF3-869F-AFCA153CC7A3}">
      <dsp:nvSpPr>
        <dsp:cNvPr id="0" name=""/>
        <dsp:cNvSpPr/>
      </dsp:nvSpPr>
      <dsp:spPr>
        <a:xfrm>
          <a:off x="0" y="0"/>
          <a:ext cx="8097012" cy="8536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lt-LT" sz="2200" kern="1200" dirty="0" smtClean="0"/>
            <a:t>Oda sugeria saulės spindulius</a:t>
          </a:r>
          <a:endParaRPr lang="en-US" sz="2200" kern="1200" dirty="0"/>
        </a:p>
      </dsp:txBody>
      <dsp:txXfrm>
        <a:off x="25003" y="25003"/>
        <a:ext cx="7075956" cy="803663"/>
      </dsp:txXfrm>
    </dsp:sp>
    <dsp:sp modelId="{9021B26D-F3E2-476A-A673-A8287F23FDE7}">
      <dsp:nvSpPr>
        <dsp:cNvPr id="0" name=""/>
        <dsp:cNvSpPr/>
      </dsp:nvSpPr>
      <dsp:spPr>
        <a:xfrm>
          <a:off x="604647" y="972235"/>
          <a:ext cx="8097012" cy="8536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lt-LT" sz="2200" kern="1200" dirty="0" smtClean="0"/>
            <a:t>Fotono ir chromoforo sąveika</a:t>
          </a:r>
          <a:endParaRPr lang="en-US" sz="2200" kern="1200" dirty="0"/>
        </a:p>
      </dsp:txBody>
      <dsp:txXfrm>
        <a:off x="629650" y="997238"/>
        <a:ext cx="6887473" cy="803663"/>
      </dsp:txXfrm>
    </dsp:sp>
    <dsp:sp modelId="{311392E1-1286-45FD-B537-1479DC1F3892}">
      <dsp:nvSpPr>
        <dsp:cNvPr id="0" name=""/>
        <dsp:cNvSpPr/>
      </dsp:nvSpPr>
      <dsp:spPr>
        <a:xfrm>
          <a:off x="1209293" y="1944470"/>
          <a:ext cx="8097012" cy="8536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lt-LT" sz="2200" kern="1200" dirty="0" smtClean="0"/>
            <a:t>Chromoforo molekulės pereina į aktyvią būseną</a:t>
          </a:r>
          <a:endParaRPr lang="en-US" sz="2200" kern="1200" dirty="0"/>
        </a:p>
      </dsp:txBody>
      <dsp:txXfrm>
        <a:off x="1234296" y="1969473"/>
        <a:ext cx="6887473" cy="803663"/>
      </dsp:txXfrm>
    </dsp:sp>
    <dsp:sp modelId="{8A78AAB5-DD94-4EED-9032-A831858DE319}">
      <dsp:nvSpPr>
        <dsp:cNvPr id="0" name=""/>
        <dsp:cNvSpPr/>
      </dsp:nvSpPr>
      <dsp:spPr>
        <a:xfrm>
          <a:off x="1813940" y="2916705"/>
          <a:ext cx="8097012" cy="85366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lt-LT" sz="2200" kern="1200" dirty="0" smtClean="0"/>
            <a:t>Energijos sklaida → virsta temperatūra, fliuresencija, fosforerencija</a:t>
          </a:r>
          <a:endParaRPr lang="en-US" sz="2200" kern="1200" dirty="0"/>
        </a:p>
      </dsp:txBody>
      <dsp:txXfrm>
        <a:off x="1838943" y="2941708"/>
        <a:ext cx="6887473" cy="803663"/>
      </dsp:txXfrm>
    </dsp:sp>
    <dsp:sp modelId="{4269780A-01B9-47DD-86D1-59046606BC99}">
      <dsp:nvSpPr>
        <dsp:cNvPr id="0" name=""/>
        <dsp:cNvSpPr/>
      </dsp:nvSpPr>
      <dsp:spPr>
        <a:xfrm>
          <a:off x="2418587" y="3888940"/>
          <a:ext cx="8097012" cy="85366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lt-LT" sz="2200" kern="1200" dirty="0" smtClean="0"/>
            <a:t>Melanicitarinės sintezės aktyvumas, siekiant apsaugoti nuo UVS</a:t>
          </a:r>
          <a:endParaRPr lang="en-US" sz="2200" kern="1200" dirty="0"/>
        </a:p>
      </dsp:txBody>
      <dsp:txXfrm>
        <a:off x="2443590" y="3913943"/>
        <a:ext cx="6887473" cy="803663"/>
      </dsp:txXfrm>
    </dsp:sp>
    <dsp:sp modelId="{DD848C37-3DBF-46E3-85CB-2231664B8AF9}">
      <dsp:nvSpPr>
        <dsp:cNvPr id="0" name=""/>
        <dsp:cNvSpPr/>
      </dsp:nvSpPr>
      <dsp:spPr>
        <a:xfrm>
          <a:off x="7542126" y="623653"/>
          <a:ext cx="554885" cy="55488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7666975" y="623653"/>
        <a:ext cx="305187" cy="417551"/>
      </dsp:txXfrm>
    </dsp:sp>
    <dsp:sp modelId="{CB847034-4A5F-4D9B-A55C-868762484327}">
      <dsp:nvSpPr>
        <dsp:cNvPr id="0" name=""/>
        <dsp:cNvSpPr/>
      </dsp:nvSpPr>
      <dsp:spPr>
        <a:xfrm>
          <a:off x="8146773" y="1595888"/>
          <a:ext cx="554885" cy="55488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8271622" y="1595888"/>
        <a:ext cx="305187" cy="417551"/>
      </dsp:txXfrm>
    </dsp:sp>
    <dsp:sp modelId="{9950D772-57E4-4432-99DC-3DF69DC8936F}">
      <dsp:nvSpPr>
        <dsp:cNvPr id="0" name=""/>
        <dsp:cNvSpPr/>
      </dsp:nvSpPr>
      <dsp:spPr>
        <a:xfrm>
          <a:off x="8751420" y="2553895"/>
          <a:ext cx="554885" cy="554885"/>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8876269" y="2553895"/>
        <a:ext cx="305187" cy="417551"/>
      </dsp:txXfrm>
    </dsp:sp>
    <dsp:sp modelId="{141E26A1-0F5D-48E8-8E49-3A8479957F55}">
      <dsp:nvSpPr>
        <dsp:cNvPr id="0" name=""/>
        <dsp:cNvSpPr/>
      </dsp:nvSpPr>
      <dsp:spPr>
        <a:xfrm>
          <a:off x="9356067" y="3535615"/>
          <a:ext cx="554885" cy="554885"/>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9480916" y="3535615"/>
        <a:ext cx="305187" cy="41755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ED1F9-1AF4-4A16-A15D-0393E571E937}">
      <dsp:nvSpPr>
        <dsp:cNvPr id="0" name=""/>
        <dsp:cNvSpPr/>
      </dsp:nvSpPr>
      <dsp:spPr>
        <a:xfrm>
          <a:off x="0" y="1305401"/>
          <a:ext cx="10515600" cy="1740535"/>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E6F2E-8F08-44D6-BA07-9414A2128AE0}">
      <dsp:nvSpPr>
        <dsp:cNvPr id="0" name=""/>
        <dsp:cNvSpPr/>
      </dsp:nvSpPr>
      <dsp:spPr>
        <a:xfrm>
          <a:off x="4621" y="0"/>
          <a:ext cx="3049934"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rtl="0">
            <a:lnSpc>
              <a:spcPct val="90000"/>
            </a:lnSpc>
            <a:spcBef>
              <a:spcPct val="0"/>
            </a:spcBef>
            <a:spcAft>
              <a:spcPct val="35000"/>
            </a:spcAft>
          </a:pPr>
          <a:r>
            <a:rPr lang="lt-LT" sz="2000" kern="1200" smtClean="0"/>
            <a:t>UVS lemia </a:t>
          </a:r>
          <a:r>
            <a:rPr lang="en-US" sz="2000" kern="1200" smtClean="0"/>
            <a:t>DN</a:t>
          </a:r>
          <a:r>
            <a:rPr lang="lt-LT" sz="2000" kern="1200" smtClean="0"/>
            <a:t>R pažeidimus, todėl atpalaiduojamas natrio oksias, kuris skatina melanino gamybą,</a:t>
          </a:r>
          <a:endParaRPr lang="en-US" sz="2000" kern="1200"/>
        </a:p>
      </dsp:txBody>
      <dsp:txXfrm>
        <a:off x="4621" y="0"/>
        <a:ext cx="3049934" cy="1740535"/>
      </dsp:txXfrm>
    </dsp:sp>
    <dsp:sp modelId="{C2D7E54E-E6ED-4CC8-8B65-E2C81ACF1F21}">
      <dsp:nvSpPr>
        <dsp:cNvPr id="0" name=""/>
        <dsp:cNvSpPr/>
      </dsp:nvSpPr>
      <dsp:spPr>
        <a:xfrm>
          <a:off x="1312021" y="1958102"/>
          <a:ext cx="435133" cy="43513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9BBA15-B579-4593-B31B-D2C6AC5FD7AB}">
      <dsp:nvSpPr>
        <dsp:cNvPr id="0" name=""/>
        <dsp:cNvSpPr/>
      </dsp:nvSpPr>
      <dsp:spPr>
        <a:xfrm>
          <a:off x="3207052" y="2610802"/>
          <a:ext cx="3049934"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ctr" defTabSz="889000" rtl="0">
            <a:lnSpc>
              <a:spcPct val="90000"/>
            </a:lnSpc>
            <a:spcBef>
              <a:spcPct val="0"/>
            </a:spcBef>
            <a:spcAft>
              <a:spcPct val="35000"/>
            </a:spcAft>
          </a:pPr>
          <a:r>
            <a:rPr lang="lt-LT" sz="2000" kern="1200" smtClean="0"/>
            <a:t>Raginis sluoksnis tankėja, todėl paviršius tampa nelygus,</a:t>
          </a:r>
          <a:endParaRPr lang="en-US" sz="2000" kern="1200"/>
        </a:p>
      </dsp:txBody>
      <dsp:txXfrm>
        <a:off x="3207052" y="2610802"/>
        <a:ext cx="3049934" cy="1740535"/>
      </dsp:txXfrm>
    </dsp:sp>
    <dsp:sp modelId="{58348580-7886-4C72-9F1C-6255762B6A1C}">
      <dsp:nvSpPr>
        <dsp:cNvPr id="0" name=""/>
        <dsp:cNvSpPr/>
      </dsp:nvSpPr>
      <dsp:spPr>
        <a:xfrm>
          <a:off x="4514453" y="1958102"/>
          <a:ext cx="435133" cy="435133"/>
        </a:xfrm>
        <a:prstGeom prst="ellipse">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FBF723-5159-4005-9602-6923C8B4E369}">
      <dsp:nvSpPr>
        <dsp:cNvPr id="0" name=""/>
        <dsp:cNvSpPr/>
      </dsp:nvSpPr>
      <dsp:spPr>
        <a:xfrm>
          <a:off x="6409484" y="0"/>
          <a:ext cx="3049934"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rtl="0">
            <a:lnSpc>
              <a:spcPct val="90000"/>
            </a:lnSpc>
            <a:spcBef>
              <a:spcPct val="0"/>
            </a:spcBef>
            <a:spcAft>
              <a:spcPct val="35000"/>
            </a:spcAft>
          </a:pPr>
          <a:r>
            <a:rPr lang="lt-LT" sz="2000" kern="1200" smtClean="0"/>
            <a:t>Pažeidžiama kiekviena svarbi epidermio, dermos, kraujagyslių ir struktūrinių baltymų ląstelė.</a:t>
          </a:r>
          <a:r>
            <a:rPr lang="en-US" sz="2000" kern="1200" smtClean="0"/>
            <a:t>.</a:t>
          </a:r>
          <a:endParaRPr lang="en-US" sz="2000" kern="1200"/>
        </a:p>
      </dsp:txBody>
      <dsp:txXfrm>
        <a:off x="6409484" y="0"/>
        <a:ext cx="3049934" cy="1740535"/>
      </dsp:txXfrm>
    </dsp:sp>
    <dsp:sp modelId="{A678D121-8F67-4257-A3A5-6B6C2F481FBE}">
      <dsp:nvSpPr>
        <dsp:cNvPr id="0" name=""/>
        <dsp:cNvSpPr/>
      </dsp:nvSpPr>
      <dsp:spPr>
        <a:xfrm>
          <a:off x="7716884" y="1958102"/>
          <a:ext cx="435133" cy="435133"/>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0C824-DF0D-48E4-853D-BAF840DE5B87}">
      <dsp:nvSpPr>
        <dsp:cNvPr id="0" name=""/>
        <dsp:cNvSpPr/>
      </dsp:nvSpPr>
      <dsp:spPr>
        <a:xfrm>
          <a:off x="9429" y="2268257"/>
          <a:ext cx="2818382" cy="169102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lt-LT" sz="2100" kern="1200" dirty="0" smtClean="0"/>
            <a:t>Fotonas atsitrenkia į nepažeistą elektronų porą deguonies atomo išorinėje grandinėje</a:t>
          </a:r>
          <a:endParaRPr lang="en-US" sz="2100" kern="1200" dirty="0"/>
        </a:p>
      </dsp:txBody>
      <dsp:txXfrm>
        <a:off x="58958" y="2317786"/>
        <a:ext cx="2719324" cy="1591971"/>
      </dsp:txXfrm>
    </dsp:sp>
    <dsp:sp modelId="{DB058D48-F72C-4065-9304-66C1D88CFB7D}">
      <dsp:nvSpPr>
        <dsp:cNvPr id="0" name=""/>
        <dsp:cNvSpPr/>
      </dsp:nvSpPr>
      <dsp:spPr>
        <a:xfrm>
          <a:off x="3109650" y="2764292"/>
          <a:ext cx="597497" cy="69895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3109650" y="2904084"/>
        <a:ext cx="418248" cy="419374"/>
      </dsp:txXfrm>
    </dsp:sp>
    <dsp:sp modelId="{A183553A-3C58-46FB-B5D1-6DE5A297AC96}">
      <dsp:nvSpPr>
        <dsp:cNvPr id="0" name=""/>
        <dsp:cNvSpPr/>
      </dsp:nvSpPr>
      <dsp:spPr>
        <a:xfrm>
          <a:off x="3955164" y="2268257"/>
          <a:ext cx="2818382" cy="1691029"/>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lt-LT" sz="2100" kern="1200" dirty="0" smtClean="0"/>
            <a:t>Elektronas išmetamas iš grandinės</a:t>
          </a:r>
          <a:endParaRPr lang="en-US" sz="2100" kern="1200" dirty="0"/>
        </a:p>
      </dsp:txBody>
      <dsp:txXfrm>
        <a:off x="4004693" y="2317786"/>
        <a:ext cx="2719324" cy="1591971"/>
      </dsp:txXfrm>
    </dsp:sp>
    <dsp:sp modelId="{DD6C7CD5-8745-4036-8A41-FD618CDED65F}">
      <dsp:nvSpPr>
        <dsp:cNvPr id="0" name=""/>
        <dsp:cNvSpPr/>
      </dsp:nvSpPr>
      <dsp:spPr>
        <a:xfrm>
          <a:off x="7055385" y="2764292"/>
          <a:ext cx="597497" cy="698958"/>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7055385" y="2904084"/>
        <a:ext cx="418248" cy="419374"/>
      </dsp:txXfrm>
    </dsp:sp>
    <dsp:sp modelId="{47394CEF-A978-402E-9F4A-CE3229BD515A}">
      <dsp:nvSpPr>
        <dsp:cNvPr id="0" name=""/>
        <dsp:cNvSpPr/>
      </dsp:nvSpPr>
      <dsp:spPr>
        <a:xfrm>
          <a:off x="7900900" y="2268257"/>
          <a:ext cx="2818382" cy="1691029"/>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lt-LT" sz="2100" kern="1200" dirty="0" smtClean="0"/>
            <a:t>Molekulė tampa laisvuoju radikalu</a:t>
          </a:r>
          <a:endParaRPr lang="en-US" sz="2100" kern="1200" dirty="0"/>
        </a:p>
      </dsp:txBody>
      <dsp:txXfrm>
        <a:off x="7950429" y="2317786"/>
        <a:ext cx="2719324" cy="159197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E9A48-0CA6-4C97-B693-D0F4C5D29B26}">
      <dsp:nvSpPr>
        <dsp:cNvPr id="0" name=""/>
        <dsp:cNvSpPr/>
      </dsp:nvSpPr>
      <dsp:spPr>
        <a:xfrm rot="16200000">
          <a:off x="1541065" y="-1541065"/>
          <a:ext cx="2175669" cy="5257800"/>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lt-LT" sz="2700" kern="1200" dirty="0" smtClean="0"/>
            <a:t>Metaboliniai ir kvėpavimo procesai</a:t>
          </a:r>
          <a:endParaRPr lang="en-US" sz="2700" kern="1200" dirty="0"/>
        </a:p>
      </dsp:txBody>
      <dsp:txXfrm rot="5400000">
        <a:off x="0" y="0"/>
        <a:ext cx="5257800" cy="1631751"/>
      </dsp:txXfrm>
    </dsp:sp>
    <dsp:sp modelId="{ED68B55D-CE9D-47CB-BFC9-73FC53F414F2}">
      <dsp:nvSpPr>
        <dsp:cNvPr id="0" name=""/>
        <dsp:cNvSpPr/>
      </dsp:nvSpPr>
      <dsp:spPr>
        <a:xfrm>
          <a:off x="5257800" y="0"/>
          <a:ext cx="5257800" cy="2175669"/>
        </a:xfrm>
        <a:prstGeom prst="round1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lt-LT" sz="2700" kern="1200" dirty="0" smtClean="0"/>
            <a:t>UVS</a:t>
          </a:r>
          <a:endParaRPr lang="en-US" sz="2700" kern="1200" dirty="0"/>
        </a:p>
      </dsp:txBody>
      <dsp:txXfrm>
        <a:off x="5257800" y="0"/>
        <a:ext cx="5257800" cy="1631751"/>
      </dsp:txXfrm>
    </dsp:sp>
    <dsp:sp modelId="{FCB5A072-DB16-4222-937C-1842FA7E5750}">
      <dsp:nvSpPr>
        <dsp:cNvPr id="0" name=""/>
        <dsp:cNvSpPr/>
      </dsp:nvSpPr>
      <dsp:spPr>
        <a:xfrm rot="10800000">
          <a:off x="0" y="2175669"/>
          <a:ext cx="5257800" cy="2175669"/>
        </a:xfrm>
        <a:prstGeom prst="round1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lvl="0" algn="ctr" defTabSz="1200150">
            <a:lnSpc>
              <a:spcPct val="90000"/>
            </a:lnSpc>
            <a:spcBef>
              <a:spcPct val="0"/>
            </a:spcBef>
            <a:spcAft>
              <a:spcPct val="35000"/>
            </a:spcAft>
          </a:pPr>
          <a:r>
            <a:rPr lang="lt-LT" sz="2700" kern="1200" dirty="0" smtClean="0"/>
            <a:t>MO ant odos paviršiaus</a:t>
          </a:r>
          <a:endParaRPr lang="en-US" sz="2700" kern="1200" dirty="0"/>
        </a:p>
      </dsp:txBody>
      <dsp:txXfrm rot="10800000">
        <a:off x="0" y="2719586"/>
        <a:ext cx="5257800" cy="1631751"/>
      </dsp:txXfrm>
    </dsp:sp>
    <dsp:sp modelId="{C1DC6235-36FD-4CFF-877B-5AFF69B40387}">
      <dsp:nvSpPr>
        <dsp:cNvPr id="0" name=""/>
        <dsp:cNvSpPr/>
      </dsp:nvSpPr>
      <dsp:spPr>
        <a:xfrm rot="5400000">
          <a:off x="6798865" y="634603"/>
          <a:ext cx="2175669" cy="5257800"/>
        </a:xfrm>
        <a:prstGeom prst="round1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lvl="0" algn="ctr" defTabSz="1200150">
            <a:lnSpc>
              <a:spcPct val="90000"/>
            </a:lnSpc>
            <a:spcBef>
              <a:spcPct val="0"/>
            </a:spcBef>
            <a:spcAft>
              <a:spcPct val="35000"/>
            </a:spcAft>
          </a:pPr>
          <a:r>
            <a:rPr lang="lt-LT" sz="2700" kern="1200" dirty="0" smtClean="0"/>
            <a:t>Teršalai - poliutantai</a:t>
          </a:r>
          <a:endParaRPr lang="en-US" sz="2700" kern="1200" dirty="0"/>
        </a:p>
      </dsp:txBody>
      <dsp:txXfrm rot="-5400000">
        <a:off x="5257800" y="2719586"/>
        <a:ext cx="5257800" cy="1631751"/>
      </dsp:txXfrm>
    </dsp:sp>
    <dsp:sp modelId="{9F0E9111-EBCD-4B6F-83A2-9FE582648F86}">
      <dsp:nvSpPr>
        <dsp:cNvPr id="0" name=""/>
        <dsp:cNvSpPr/>
      </dsp:nvSpPr>
      <dsp:spPr>
        <a:xfrm>
          <a:off x="3680460" y="1631751"/>
          <a:ext cx="3154680" cy="1087834"/>
        </a:xfrm>
        <a:prstGeom prst="roundRect">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lt-LT" sz="2700" kern="1200" dirty="0" smtClean="0"/>
            <a:t>Pagrindiniai faktoriai</a:t>
          </a:r>
          <a:endParaRPr lang="en-US" sz="2700" kern="1200" dirty="0"/>
        </a:p>
      </dsp:txBody>
      <dsp:txXfrm>
        <a:off x="3733564" y="1684855"/>
        <a:ext cx="3048472" cy="98162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E1251-D6A8-4958-99A2-4B1662309F9E}">
      <dsp:nvSpPr>
        <dsp:cNvPr id="0" name=""/>
        <dsp:cNvSpPr/>
      </dsp:nvSpPr>
      <dsp:spPr>
        <a:xfrm>
          <a:off x="0" y="179018"/>
          <a:ext cx="10515600" cy="8634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lt-LT" sz="3600" kern="1200" dirty="0" smtClean="0"/>
            <a:t>Pažeidus regeneracijos mechanizmus:</a:t>
          </a:r>
          <a:endParaRPr lang="en-US" sz="3600" kern="1200" dirty="0"/>
        </a:p>
      </dsp:txBody>
      <dsp:txXfrm>
        <a:off x="42151" y="221169"/>
        <a:ext cx="10431298" cy="779158"/>
      </dsp:txXfrm>
    </dsp:sp>
    <dsp:sp modelId="{B2E16FAD-C018-4F41-8350-EB91D1E4BCCF}">
      <dsp:nvSpPr>
        <dsp:cNvPr id="0" name=""/>
        <dsp:cNvSpPr/>
      </dsp:nvSpPr>
      <dsp:spPr>
        <a:xfrm>
          <a:off x="0" y="1042478"/>
          <a:ext cx="10515600" cy="312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5720" rIns="256032" bIns="45720" numCol="1" spcCol="1270" anchor="t" anchorCtr="0">
          <a:noAutofit/>
        </a:bodyPr>
        <a:lstStyle/>
        <a:p>
          <a:pPr marL="285750" lvl="1" indent="-285750" algn="l" defTabSz="1244600" rtl="0">
            <a:lnSpc>
              <a:spcPct val="90000"/>
            </a:lnSpc>
            <a:spcBef>
              <a:spcPct val="0"/>
            </a:spcBef>
            <a:spcAft>
              <a:spcPct val="20000"/>
            </a:spcAft>
            <a:buChar char="••"/>
          </a:pPr>
          <a:r>
            <a:rPr lang="lt-LT" sz="2800" kern="1200" dirty="0" smtClean="0"/>
            <a:t>Odos gyvuose ląstelėse kaupiasi pažeidimai – atsiranda senėjimo požymiai,</a:t>
          </a:r>
          <a:endParaRPr lang="en-US" sz="2800" kern="1200" dirty="0"/>
        </a:p>
        <a:p>
          <a:pPr marL="285750" lvl="1" indent="-285750" algn="l" defTabSz="1244600" rtl="0">
            <a:lnSpc>
              <a:spcPct val="90000"/>
            </a:lnSpc>
            <a:spcBef>
              <a:spcPct val="0"/>
            </a:spcBef>
            <a:spcAft>
              <a:spcPct val="20000"/>
            </a:spcAft>
            <a:buChar char="••"/>
          </a:pPr>
          <a:r>
            <a:rPr lang="lt-LT" sz="2800" kern="1200" dirty="0" smtClean="0"/>
            <a:t>Pablogėja kraujagyslių būklė ir sumažėja kraujo cirkuliacijos ir energetiniai procesai,</a:t>
          </a:r>
          <a:endParaRPr lang="en-US" sz="2800" kern="1200" dirty="0"/>
        </a:p>
        <a:p>
          <a:pPr marL="285750" lvl="1" indent="-285750" algn="l" defTabSz="1244600" rtl="0">
            <a:lnSpc>
              <a:spcPct val="90000"/>
            </a:lnSpc>
            <a:spcBef>
              <a:spcPct val="0"/>
            </a:spcBef>
            <a:spcAft>
              <a:spcPct val="20000"/>
            </a:spcAft>
            <a:buChar char="••"/>
          </a:pPr>
          <a:r>
            <a:rPr lang="lt-LT" sz="2800" kern="1200" dirty="0" smtClean="0"/>
            <a:t>Suletėja odos biologinių struktūrų atsinaujinimas iškart po pažeidimų,</a:t>
          </a:r>
          <a:endParaRPr lang="en-US" sz="2800" kern="1200" dirty="0"/>
        </a:p>
        <a:p>
          <a:pPr marL="285750" lvl="1" indent="-285750" algn="l" defTabSz="1244600" rtl="0">
            <a:lnSpc>
              <a:spcPct val="90000"/>
            </a:lnSpc>
            <a:spcBef>
              <a:spcPct val="0"/>
            </a:spcBef>
            <a:spcAft>
              <a:spcPct val="20000"/>
            </a:spcAft>
            <a:buChar char="••"/>
          </a:pPr>
          <a:r>
            <a:rPr lang="lt-LT" sz="2800" kern="1200" dirty="0" smtClean="0"/>
            <a:t>Chroniškų infekcinių ligų stiprėjimas, imuninių ląstelių pažeidimas.</a:t>
          </a:r>
          <a:endParaRPr lang="en-US" sz="2800" kern="1200" dirty="0"/>
        </a:p>
      </dsp:txBody>
      <dsp:txXfrm>
        <a:off x="0" y="1042478"/>
        <a:ext cx="10515600" cy="312984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56F72-7D4C-4F3E-9253-BBCA9B5A1E52}">
      <dsp:nvSpPr>
        <dsp:cNvPr id="0" name=""/>
        <dsp:cNvSpPr/>
      </dsp:nvSpPr>
      <dsp:spPr>
        <a:xfrm>
          <a:off x="0" y="1072581"/>
          <a:ext cx="8128000" cy="3251200"/>
        </a:xfrm>
        <a:prstGeom prst="rightArrow">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E4EFC-20E5-48BB-AA5E-E0FA1DB53AE4}">
      <dsp:nvSpPr>
        <dsp:cNvPr id="0" name=""/>
        <dsp:cNvSpPr/>
      </dsp:nvSpPr>
      <dsp:spPr>
        <a:xfrm>
          <a:off x="5356621" y="1896533"/>
          <a:ext cx="1958578"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lvl="0" algn="ctr" defTabSz="1155700">
            <a:lnSpc>
              <a:spcPct val="90000"/>
            </a:lnSpc>
            <a:spcBef>
              <a:spcPct val="0"/>
            </a:spcBef>
            <a:spcAft>
              <a:spcPct val="35000"/>
            </a:spcAft>
          </a:pPr>
          <a:r>
            <a:rPr lang="lt-LT" sz="2600" kern="1200" dirty="0" smtClean="0"/>
            <a:t>Odos turgoro prastėjimas</a:t>
          </a:r>
          <a:endParaRPr lang="en-US" sz="2600" kern="1200" dirty="0"/>
        </a:p>
      </dsp:txBody>
      <dsp:txXfrm>
        <a:off x="5356621" y="1896533"/>
        <a:ext cx="1958578" cy="1625600"/>
      </dsp:txXfrm>
    </dsp:sp>
    <dsp:sp modelId="{C42930C1-BCB6-45EA-B616-5813826B36A8}">
      <dsp:nvSpPr>
        <dsp:cNvPr id="0" name=""/>
        <dsp:cNvSpPr/>
      </dsp:nvSpPr>
      <dsp:spPr>
        <a:xfrm>
          <a:off x="3006328" y="1896533"/>
          <a:ext cx="1958578"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lvl="0" algn="ctr" defTabSz="1155700">
            <a:lnSpc>
              <a:spcPct val="90000"/>
            </a:lnSpc>
            <a:spcBef>
              <a:spcPct val="0"/>
            </a:spcBef>
            <a:spcAft>
              <a:spcPct val="35000"/>
            </a:spcAft>
          </a:pPr>
          <a:r>
            <a:rPr lang="lt-LT" sz="2600" kern="1200" dirty="0" smtClean="0"/>
            <a:t>Mimimos raumenų pokyčiai</a:t>
          </a:r>
          <a:endParaRPr lang="en-US" sz="2600" kern="1200" dirty="0"/>
        </a:p>
      </dsp:txBody>
      <dsp:txXfrm>
        <a:off x="3006328" y="1896533"/>
        <a:ext cx="1958578" cy="1625600"/>
      </dsp:txXfrm>
    </dsp:sp>
    <dsp:sp modelId="{15BFE013-BDBD-4D81-BB0A-D430988AD005}">
      <dsp:nvSpPr>
        <dsp:cNvPr id="0" name=""/>
        <dsp:cNvSpPr/>
      </dsp:nvSpPr>
      <dsp:spPr>
        <a:xfrm>
          <a:off x="656034" y="1896533"/>
          <a:ext cx="1958578"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lvl="0" algn="ctr" defTabSz="1155700">
            <a:lnSpc>
              <a:spcPct val="90000"/>
            </a:lnSpc>
            <a:spcBef>
              <a:spcPct val="0"/>
            </a:spcBef>
            <a:spcAft>
              <a:spcPct val="35000"/>
            </a:spcAft>
          </a:pPr>
          <a:r>
            <a:rPr lang="lt-LT" sz="2600" kern="1200" dirty="0" smtClean="0"/>
            <a:t>Limfostazė</a:t>
          </a:r>
          <a:endParaRPr lang="en-US" sz="2600" kern="1200" dirty="0"/>
        </a:p>
      </dsp:txBody>
      <dsp:txXfrm>
        <a:off x="656034" y="1896533"/>
        <a:ext cx="1958578" cy="16256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56F72-7D4C-4F3E-9253-BBCA9B5A1E52}">
      <dsp:nvSpPr>
        <dsp:cNvPr id="0" name=""/>
        <dsp:cNvSpPr/>
      </dsp:nvSpPr>
      <dsp:spPr>
        <a:xfrm>
          <a:off x="0" y="1072581"/>
          <a:ext cx="8128000" cy="3251200"/>
        </a:xfrm>
        <a:prstGeom prst="right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E4EFC-20E5-48BB-AA5E-E0FA1DB53AE4}">
      <dsp:nvSpPr>
        <dsp:cNvPr id="0" name=""/>
        <dsp:cNvSpPr/>
      </dsp:nvSpPr>
      <dsp:spPr>
        <a:xfrm>
          <a:off x="5356621" y="1896533"/>
          <a:ext cx="1958578"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lvl="0" algn="ctr" defTabSz="1155700">
            <a:lnSpc>
              <a:spcPct val="90000"/>
            </a:lnSpc>
            <a:spcBef>
              <a:spcPct val="0"/>
            </a:spcBef>
            <a:spcAft>
              <a:spcPct val="35000"/>
            </a:spcAft>
          </a:pPr>
          <a:r>
            <a:rPr lang="lt-LT" sz="2600" kern="1200" dirty="0" smtClean="0"/>
            <a:t>Kolageno ir elastino fragmentacija</a:t>
          </a:r>
          <a:endParaRPr lang="en-US" sz="2600" kern="1200" dirty="0"/>
        </a:p>
      </dsp:txBody>
      <dsp:txXfrm>
        <a:off x="5356621" y="1896533"/>
        <a:ext cx="1958578" cy="1625600"/>
      </dsp:txXfrm>
    </dsp:sp>
    <dsp:sp modelId="{C42930C1-BCB6-45EA-B616-5813826B36A8}">
      <dsp:nvSpPr>
        <dsp:cNvPr id="0" name=""/>
        <dsp:cNvSpPr/>
      </dsp:nvSpPr>
      <dsp:spPr>
        <a:xfrm>
          <a:off x="3006328" y="1896533"/>
          <a:ext cx="1958578"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lvl="0" algn="ctr" defTabSz="1155700">
            <a:lnSpc>
              <a:spcPct val="90000"/>
            </a:lnSpc>
            <a:spcBef>
              <a:spcPct val="0"/>
            </a:spcBef>
            <a:spcAft>
              <a:spcPct val="35000"/>
            </a:spcAft>
          </a:pPr>
          <a:r>
            <a:rPr lang="lt-LT" sz="2600" kern="1200" dirty="0" smtClean="0"/>
            <a:t>Barjero pažeidimas</a:t>
          </a:r>
          <a:endParaRPr lang="en-US" sz="2600" kern="1200" dirty="0"/>
        </a:p>
      </dsp:txBody>
      <dsp:txXfrm>
        <a:off x="3006328" y="1896533"/>
        <a:ext cx="1958578" cy="1625600"/>
      </dsp:txXfrm>
    </dsp:sp>
    <dsp:sp modelId="{15BFE013-BDBD-4D81-BB0A-D430988AD005}">
      <dsp:nvSpPr>
        <dsp:cNvPr id="0" name=""/>
        <dsp:cNvSpPr/>
      </dsp:nvSpPr>
      <dsp:spPr>
        <a:xfrm>
          <a:off x="656034" y="1896533"/>
          <a:ext cx="1958578"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lvl="0" algn="ctr" defTabSz="1155700">
            <a:lnSpc>
              <a:spcPct val="90000"/>
            </a:lnSpc>
            <a:spcBef>
              <a:spcPct val="0"/>
            </a:spcBef>
            <a:spcAft>
              <a:spcPct val="35000"/>
            </a:spcAft>
          </a:pPr>
          <a:r>
            <a:rPr lang="lt-LT" sz="2600" kern="1200" dirty="0" smtClean="0"/>
            <a:t>Dehidratacija</a:t>
          </a:r>
          <a:endParaRPr lang="en-US" sz="2600" kern="1200" dirty="0"/>
        </a:p>
      </dsp:txBody>
      <dsp:txXfrm>
        <a:off x="656034" y="1896533"/>
        <a:ext cx="1958578" cy="16256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56F72-7D4C-4F3E-9253-BBCA9B5A1E52}">
      <dsp:nvSpPr>
        <dsp:cNvPr id="0" name=""/>
        <dsp:cNvSpPr/>
      </dsp:nvSpPr>
      <dsp:spPr>
        <a:xfrm>
          <a:off x="0" y="882228"/>
          <a:ext cx="9665629" cy="3629312"/>
        </a:xfrm>
        <a:prstGeom prst="rightArrow">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58A82F-5800-4BF2-A095-068F1055F015}">
      <dsp:nvSpPr>
        <dsp:cNvPr id="0" name=""/>
        <dsp:cNvSpPr/>
      </dsp:nvSpPr>
      <dsp:spPr>
        <a:xfrm>
          <a:off x="7332757" y="1802005"/>
          <a:ext cx="1366308" cy="1814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lt-LT" sz="2000" kern="1200" dirty="0" smtClean="0"/>
            <a:t>SMAS išsitempimas</a:t>
          </a:r>
          <a:endParaRPr lang="en-US" sz="2000" kern="1200" dirty="0"/>
        </a:p>
      </dsp:txBody>
      <dsp:txXfrm>
        <a:off x="7332757" y="1802005"/>
        <a:ext cx="1366308" cy="1814656"/>
      </dsp:txXfrm>
    </dsp:sp>
    <dsp:sp modelId="{6C11F6ED-EF7D-4B3D-BB16-770F970BE5FB}">
      <dsp:nvSpPr>
        <dsp:cNvPr id="0" name=""/>
        <dsp:cNvSpPr/>
      </dsp:nvSpPr>
      <dsp:spPr>
        <a:xfrm>
          <a:off x="5693187" y="1802005"/>
          <a:ext cx="1366308" cy="1814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lt-LT" sz="2000" kern="1200" dirty="0" smtClean="0"/>
            <a:t>Elastingumo sumažėjimas</a:t>
          </a:r>
          <a:endParaRPr lang="en-US" sz="2000" kern="1200" dirty="0"/>
        </a:p>
      </dsp:txBody>
      <dsp:txXfrm>
        <a:off x="5693187" y="1802005"/>
        <a:ext cx="1366308" cy="1814656"/>
      </dsp:txXfrm>
    </dsp:sp>
    <dsp:sp modelId="{235E4EFC-20E5-48BB-AA5E-E0FA1DB53AE4}">
      <dsp:nvSpPr>
        <dsp:cNvPr id="0" name=""/>
        <dsp:cNvSpPr/>
      </dsp:nvSpPr>
      <dsp:spPr>
        <a:xfrm>
          <a:off x="4053617" y="1802005"/>
          <a:ext cx="1366308" cy="1814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lt-LT" sz="2000" kern="1200" dirty="0" smtClean="0"/>
            <a:t>Poodinio riebalinio audinių judėjimas</a:t>
          </a:r>
          <a:endParaRPr lang="en-US" sz="2000" kern="1200" dirty="0"/>
        </a:p>
      </dsp:txBody>
      <dsp:txXfrm>
        <a:off x="4053617" y="1802005"/>
        <a:ext cx="1366308" cy="1814656"/>
      </dsp:txXfrm>
    </dsp:sp>
    <dsp:sp modelId="{C42930C1-BCB6-45EA-B616-5813826B36A8}">
      <dsp:nvSpPr>
        <dsp:cNvPr id="0" name=""/>
        <dsp:cNvSpPr/>
      </dsp:nvSpPr>
      <dsp:spPr>
        <a:xfrm>
          <a:off x="2414047" y="1802005"/>
          <a:ext cx="1366308" cy="1814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lt-LT" sz="2000" kern="1200" dirty="0" smtClean="0"/>
            <a:t>Veido ir kaklo raumenų tonuso pokyčiai</a:t>
          </a:r>
          <a:endParaRPr lang="en-US" sz="2000" kern="1200" dirty="0"/>
        </a:p>
      </dsp:txBody>
      <dsp:txXfrm>
        <a:off x="2414047" y="1802005"/>
        <a:ext cx="1366308" cy="1814656"/>
      </dsp:txXfrm>
    </dsp:sp>
    <dsp:sp modelId="{15BFE013-BDBD-4D81-BB0A-D430988AD005}">
      <dsp:nvSpPr>
        <dsp:cNvPr id="0" name=""/>
        <dsp:cNvSpPr/>
      </dsp:nvSpPr>
      <dsp:spPr>
        <a:xfrm>
          <a:off x="774477" y="1802005"/>
          <a:ext cx="1366308" cy="1814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lt-LT" sz="2000" kern="1200" dirty="0" smtClean="0"/>
            <a:t>Limfotakos sutrikimai</a:t>
          </a:r>
          <a:endParaRPr lang="en-US" sz="2000" kern="1200" dirty="0"/>
        </a:p>
      </dsp:txBody>
      <dsp:txXfrm>
        <a:off x="774477" y="1802005"/>
        <a:ext cx="1366308" cy="181465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56F72-7D4C-4F3E-9253-BBCA9B5A1E52}">
      <dsp:nvSpPr>
        <dsp:cNvPr id="0" name=""/>
        <dsp:cNvSpPr/>
      </dsp:nvSpPr>
      <dsp:spPr>
        <a:xfrm>
          <a:off x="0" y="943367"/>
          <a:ext cx="9665629" cy="3507868"/>
        </a:xfrm>
        <a:prstGeom prst="rightArrow">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58A82F-5800-4BF2-A095-068F1055F015}">
      <dsp:nvSpPr>
        <dsp:cNvPr id="0" name=""/>
        <dsp:cNvSpPr/>
      </dsp:nvSpPr>
      <dsp:spPr>
        <a:xfrm>
          <a:off x="5098052" y="1832366"/>
          <a:ext cx="3601013" cy="1753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5760" rIns="0" bIns="365760" numCol="1" spcCol="1270" anchor="ctr" anchorCtr="0">
          <a:noAutofit/>
        </a:bodyPr>
        <a:lstStyle/>
        <a:p>
          <a:pPr lvl="0" algn="ctr" defTabSz="1600200">
            <a:lnSpc>
              <a:spcPct val="90000"/>
            </a:lnSpc>
            <a:spcBef>
              <a:spcPct val="0"/>
            </a:spcBef>
            <a:spcAft>
              <a:spcPct val="35000"/>
            </a:spcAft>
          </a:pPr>
          <a:r>
            <a:rPr lang="lt-LT" sz="3600" kern="1200" dirty="0" smtClean="0"/>
            <a:t>Gerai išvystyti mimikos raumenys</a:t>
          </a:r>
          <a:endParaRPr lang="en-US" sz="3600" kern="1200" dirty="0"/>
        </a:p>
      </dsp:txBody>
      <dsp:txXfrm>
        <a:off x="5098052" y="1832366"/>
        <a:ext cx="3601013" cy="1753934"/>
      </dsp:txXfrm>
    </dsp:sp>
    <dsp:sp modelId="{15BFE013-BDBD-4D81-BB0A-D430988AD005}">
      <dsp:nvSpPr>
        <dsp:cNvPr id="0" name=""/>
        <dsp:cNvSpPr/>
      </dsp:nvSpPr>
      <dsp:spPr>
        <a:xfrm>
          <a:off x="776837" y="1832366"/>
          <a:ext cx="3601013" cy="1753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5760" rIns="0" bIns="365760" numCol="1" spcCol="1270" anchor="ctr" anchorCtr="0">
          <a:noAutofit/>
        </a:bodyPr>
        <a:lstStyle/>
        <a:p>
          <a:pPr lvl="0" algn="ctr" defTabSz="1600200">
            <a:lnSpc>
              <a:spcPct val="90000"/>
            </a:lnSpc>
            <a:spcBef>
              <a:spcPct val="0"/>
            </a:spcBef>
            <a:spcAft>
              <a:spcPct val="35000"/>
            </a:spcAft>
          </a:pPr>
          <a:r>
            <a:rPr lang="lt-LT" sz="3600" kern="1200" dirty="0" smtClean="0"/>
            <a:t>Poodinio riebalinio audinio plonėjimas</a:t>
          </a:r>
          <a:endParaRPr lang="en-US" sz="3600" kern="1200" dirty="0"/>
        </a:p>
      </dsp:txBody>
      <dsp:txXfrm>
        <a:off x="776837" y="1832366"/>
        <a:ext cx="3601013" cy="175393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7E78B-D1D3-4CDD-B678-B1402E20BC6F}">
      <dsp:nvSpPr>
        <dsp:cNvPr id="0" name=""/>
        <dsp:cNvSpPr/>
      </dsp:nvSpPr>
      <dsp:spPr>
        <a:xfrm>
          <a:off x="2552625" y="2709333"/>
          <a:ext cx="675382" cy="1286933"/>
        </a:xfrm>
        <a:custGeom>
          <a:avLst/>
          <a:gdLst/>
          <a:ahLst/>
          <a:cxnLst/>
          <a:rect l="0" t="0" r="0" b="0"/>
          <a:pathLst>
            <a:path>
              <a:moveTo>
                <a:pt x="0" y="0"/>
              </a:moveTo>
              <a:lnTo>
                <a:pt x="337691" y="0"/>
              </a:lnTo>
              <a:lnTo>
                <a:pt x="337691" y="1286933"/>
              </a:lnTo>
              <a:lnTo>
                <a:pt x="675382" y="128693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53982" y="3316465"/>
        <a:ext cx="72669" cy="72669"/>
      </dsp:txXfrm>
    </dsp:sp>
    <dsp:sp modelId="{FE1990F4-FF48-403B-A1EB-49286F0A301D}">
      <dsp:nvSpPr>
        <dsp:cNvPr id="0" name=""/>
        <dsp:cNvSpPr/>
      </dsp:nvSpPr>
      <dsp:spPr>
        <a:xfrm>
          <a:off x="2552625" y="2663613"/>
          <a:ext cx="675382" cy="91440"/>
        </a:xfrm>
        <a:custGeom>
          <a:avLst/>
          <a:gdLst/>
          <a:ahLst/>
          <a:cxnLst/>
          <a:rect l="0" t="0" r="0" b="0"/>
          <a:pathLst>
            <a:path>
              <a:moveTo>
                <a:pt x="0" y="45720"/>
              </a:moveTo>
              <a:lnTo>
                <a:pt x="67538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73432" y="2692448"/>
        <a:ext cx="33769" cy="33769"/>
      </dsp:txXfrm>
    </dsp:sp>
    <dsp:sp modelId="{C154E018-0E69-4AA4-AE6C-5F59F84A869C}">
      <dsp:nvSpPr>
        <dsp:cNvPr id="0" name=""/>
        <dsp:cNvSpPr/>
      </dsp:nvSpPr>
      <dsp:spPr>
        <a:xfrm>
          <a:off x="2552625" y="1422400"/>
          <a:ext cx="675382" cy="1286933"/>
        </a:xfrm>
        <a:custGeom>
          <a:avLst/>
          <a:gdLst/>
          <a:ahLst/>
          <a:cxnLst/>
          <a:rect l="0" t="0" r="0" b="0"/>
          <a:pathLst>
            <a:path>
              <a:moveTo>
                <a:pt x="0" y="1286933"/>
              </a:moveTo>
              <a:lnTo>
                <a:pt x="337691" y="1286933"/>
              </a:lnTo>
              <a:lnTo>
                <a:pt x="337691" y="0"/>
              </a:lnTo>
              <a:lnTo>
                <a:pt x="675382"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53982" y="2029532"/>
        <a:ext cx="72669" cy="72669"/>
      </dsp:txXfrm>
    </dsp:sp>
    <dsp:sp modelId="{1A045EC7-7EFE-4AAF-997C-9A2B315BA4D8}">
      <dsp:nvSpPr>
        <dsp:cNvPr id="0" name=""/>
        <dsp:cNvSpPr/>
      </dsp:nvSpPr>
      <dsp:spPr>
        <a:xfrm rot="16200000">
          <a:off x="-671481" y="2194560"/>
          <a:ext cx="5418667" cy="10295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lt-LT" sz="3500" kern="1200" dirty="0" smtClean="0"/>
            <a:t>Ilagalaikis jaunystės ir patrauklumo išsaugojimas</a:t>
          </a:r>
          <a:endParaRPr lang="en-US" sz="3500" kern="1200" dirty="0"/>
        </a:p>
      </dsp:txBody>
      <dsp:txXfrm>
        <a:off x="-671481" y="2194560"/>
        <a:ext cx="5418667" cy="1029546"/>
      </dsp:txXfrm>
    </dsp:sp>
    <dsp:sp modelId="{31475E5B-0198-439D-BA57-7C36B493F52F}">
      <dsp:nvSpPr>
        <dsp:cNvPr id="0" name=""/>
        <dsp:cNvSpPr/>
      </dsp:nvSpPr>
      <dsp:spPr>
        <a:xfrm>
          <a:off x="3228008" y="907626"/>
          <a:ext cx="3376913" cy="1029546"/>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lt-LT" sz="2700" kern="1200" dirty="0" smtClean="0"/>
            <a:t>Prevencija</a:t>
          </a:r>
          <a:endParaRPr lang="en-US" sz="2700" kern="1200" dirty="0"/>
        </a:p>
      </dsp:txBody>
      <dsp:txXfrm>
        <a:off x="3228008" y="907626"/>
        <a:ext cx="3376913" cy="1029546"/>
      </dsp:txXfrm>
    </dsp:sp>
    <dsp:sp modelId="{37A48E6D-21A8-44F3-BFCE-C2DBD45FD3DD}">
      <dsp:nvSpPr>
        <dsp:cNvPr id="0" name=""/>
        <dsp:cNvSpPr/>
      </dsp:nvSpPr>
      <dsp:spPr>
        <a:xfrm>
          <a:off x="3228008" y="2194560"/>
          <a:ext cx="3376913" cy="10295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lt-LT" sz="2700" kern="1200" dirty="0" smtClean="0"/>
            <a:t>Odos būklių korekcija</a:t>
          </a:r>
          <a:endParaRPr lang="en-US" sz="2700" kern="1200" dirty="0"/>
        </a:p>
      </dsp:txBody>
      <dsp:txXfrm>
        <a:off x="3228008" y="2194560"/>
        <a:ext cx="3376913" cy="1029546"/>
      </dsp:txXfrm>
    </dsp:sp>
    <dsp:sp modelId="{2EC3FC95-E128-4992-8035-FC34FFE51DC0}">
      <dsp:nvSpPr>
        <dsp:cNvPr id="0" name=""/>
        <dsp:cNvSpPr/>
      </dsp:nvSpPr>
      <dsp:spPr>
        <a:xfrm>
          <a:off x="3228008" y="3481493"/>
          <a:ext cx="3376913" cy="10295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lt-LT" sz="2700" kern="1200" dirty="0" smtClean="0"/>
            <a:t>Odos audinių ir sistemų darbo atkūrimas</a:t>
          </a:r>
          <a:endParaRPr lang="en-US" sz="2700" kern="1200" dirty="0"/>
        </a:p>
      </dsp:txBody>
      <dsp:txXfrm>
        <a:off x="3228008" y="3481493"/>
        <a:ext cx="3376913" cy="1029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FD711-98AA-4E51-A103-5B86C9AA7A80}">
      <dsp:nvSpPr>
        <dsp:cNvPr id="0" name=""/>
        <dsp:cNvSpPr/>
      </dsp:nvSpPr>
      <dsp:spPr>
        <a:xfrm>
          <a:off x="0" y="39687"/>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lt-LT" sz="3900" kern="1200" dirty="0" smtClean="0"/>
            <a:t>Netolygus pigmento pasiskirstymas</a:t>
          </a:r>
          <a:endParaRPr lang="en-US" sz="3900" kern="1200" dirty="0"/>
        </a:p>
      </dsp:txBody>
      <dsp:txXfrm>
        <a:off x="0" y="39687"/>
        <a:ext cx="3286125" cy="1971675"/>
      </dsp:txXfrm>
    </dsp:sp>
    <dsp:sp modelId="{69D9EBF1-EEB8-4844-B383-2B81885C16AA}">
      <dsp:nvSpPr>
        <dsp:cNvPr id="0" name=""/>
        <dsp:cNvSpPr/>
      </dsp:nvSpPr>
      <dsp:spPr>
        <a:xfrm>
          <a:off x="3614737" y="39687"/>
          <a:ext cx="3286125" cy="1971675"/>
        </a:xfrm>
        <a:prstGeom prst="rec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lt-LT" sz="3900" kern="1200" dirty="0" smtClean="0"/>
            <a:t>Šiurkštus odos paviršius</a:t>
          </a:r>
          <a:endParaRPr lang="en-US" sz="3900" kern="1200" dirty="0"/>
        </a:p>
      </dsp:txBody>
      <dsp:txXfrm>
        <a:off x="3614737" y="39687"/>
        <a:ext cx="3286125" cy="1971675"/>
      </dsp:txXfrm>
    </dsp:sp>
    <dsp:sp modelId="{7B819D6E-1255-4DFF-B421-00180D16F838}">
      <dsp:nvSpPr>
        <dsp:cNvPr id="0" name=""/>
        <dsp:cNvSpPr/>
      </dsp:nvSpPr>
      <dsp:spPr>
        <a:xfrm>
          <a:off x="7229475" y="39687"/>
          <a:ext cx="3286125" cy="1971675"/>
        </a:xfrm>
        <a:prstGeom prst="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lt-LT" sz="3900" kern="1200" dirty="0" smtClean="0"/>
            <a:t>Smulkios ir gilios raukšlės</a:t>
          </a:r>
          <a:endParaRPr lang="en-US" sz="3900" kern="1200" dirty="0"/>
        </a:p>
      </dsp:txBody>
      <dsp:txXfrm>
        <a:off x="7229475" y="39687"/>
        <a:ext cx="3286125" cy="1971675"/>
      </dsp:txXfrm>
    </dsp:sp>
    <dsp:sp modelId="{B0697CB2-AFEA-47AA-A67B-39092682E463}">
      <dsp:nvSpPr>
        <dsp:cNvPr id="0" name=""/>
        <dsp:cNvSpPr/>
      </dsp:nvSpPr>
      <dsp:spPr>
        <a:xfrm>
          <a:off x="1807368" y="2339975"/>
          <a:ext cx="3286125" cy="1971675"/>
        </a:xfrm>
        <a:prstGeom prst="rec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lt-LT" sz="3900" kern="1200" dirty="0" smtClean="0"/>
            <a:t>Stangrumo sumežėjimas</a:t>
          </a:r>
          <a:endParaRPr lang="en-US" sz="3900" kern="1200" dirty="0"/>
        </a:p>
      </dsp:txBody>
      <dsp:txXfrm>
        <a:off x="1807368" y="2339975"/>
        <a:ext cx="3286125" cy="1971675"/>
      </dsp:txXfrm>
    </dsp:sp>
    <dsp:sp modelId="{5C9A95CC-72D3-41DD-84B5-EBC22BBE062D}">
      <dsp:nvSpPr>
        <dsp:cNvPr id="0" name=""/>
        <dsp:cNvSpPr/>
      </dsp:nvSpPr>
      <dsp:spPr>
        <a:xfrm>
          <a:off x="5422106" y="2339975"/>
          <a:ext cx="3286125" cy="1971675"/>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lt-LT" sz="3900" kern="1200" dirty="0" smtClean="0"/>
            <a:t>Senėjimo dėmių atsiradimas</a:t>
          </a:r>
          <a:endParaRPr lang="en-US" sz="3900" kern="1200" dirty="0"/>
        </a:p>
      </dsp:txBody>
      <dsp:txXfrm>
        <a:off x="5422106" y="2339975"/>
        <a:ext cx="3286125" cy="197167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A4F76-3968-495A-8546-210F7FBCFF3A}">
      <dsp:nvSpPr>
        <dsp:cNvPr id="0" name=""/>
        <dsp:cNvSpPr/>
      </dsp:nvSpPr>
      <dsp:spPr>
        <a:xfrm>
          <a:off x="4827305" y="1762"/>
          <a:ext cx="1699189" cy="110447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lt-LT" sz="1700" kern="1200" dirty="0" smtClean="0"/>
            <a:t>Drėkinimas</a:t>
          </a:r>
          <a:endParaRPr lang="en-US" sz="1700" kern="1200" dirty="0"/>
        </a:p>
      </dsp:txBody>
      <dsp:txXfrm>
        <a:off x="4881221" y="55678"/>
        <a:ext cx="1591357" cy="996641"/>
      </dsp:txXfrm>
    </dsp:sp>
    <dsp:sp modelId="{B8467CF5-92FB-471B-B49D-8DE6B50DA6A0}">
      <dsp:nvSpPr>
        <dsp:cNvPr id="0" name=""/>
        <dsp:cNvSpPr/>
      </dsp:nvSpPr>
      <dsp:spPr>
        <a:xfrm>
          <a:off x="3470273" y="553998"/>
          <a:ext cx="4413252" cy="4413252"/>
        </a:xfrm>
        <a:custGeom>
          <a:avLst/>
          <a:gdLst/>
          <a:ahLst/>
          <a:cxnLst/>
          <a:rect l="0" t="0" r="0" b="0"/>
          <a:pathLst>
            <a:path>
              <a:moveTo>
                <a:pt x="3067893" y="175021"/>
              </a:moveTo>
              <a:arcTo wR="2206626" hR="2206626" stAng="17578426" swAng="1961485"/>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A287A5C-1028-4791-9517-83B9C78DA330}">
      <dsp:nvSpPr>
        <dsp:cNvPr id="0" name=""/>
        <dsp:cNvSpPr/>
      </dsp:nvSpPr>
      <dsp:spPr>
        <a:xfrm>
          <a:off x="6925931" y="1526503"/>
          <a:ext cx="1699189" cy="1104473"/>
        </a:xfrm>
        <a:prstGeom prst="roundRec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lt-LT" sz="1700" kern="1200" dirty="0" smtClean="0"/>
            <a:t>Apsauga</a:t>
          </a:r>
          <a:endParaRPr lang="en-US" sz="1700" kern="1200" dirty="0"/>
        </a:p>
      </dsp:txBody>
      <dsp:txXfrm>
        <a:off x="6979847" y="1580419"/>
        <a:ext cx="1591357" cy="996641"/>
      </dsp:txXfrm>
    </dsp:sp>
    <dsp:sp modelId="{608F4063-A265-41C6-BC9D-111CBC3C04CB}">
      <dsp:nvSpPr>
        <dsp:cNvPr id="0" name=""/>
        <dsp:cNvSpPr/>
      </dsp:nvSpPr>
      <dsp:spPr>
        <a:xfrm>
          <a:off x="3470273" y="553998"/>
          <a:ext cx="4413252" cy="4413252"/>
        </a:xfrm>
        <a:custGeom>
          <a:avLst/>
          <a:gdLst/>
          <a:ahLst/>
          <a:cxnLst/>
          <a:rect l="0" t="0" r="0" b="0"/>
          <a:pathLst>
            <a:path>
              <a:moveTo>
                <a:pt x="4410225" y="2091082"/>
              </a:moveTo>
              <a:arcTo wR="2206626" hR="2206626" stAng="21419910" swAng="2196262"/>
            </a:path>
          </a:pathLst>
        </a:custGeom>
        <a:noFill/>
        <a:ln w="6350" cap="flat" cmpd="sng" algn="ctr">
          <a:solidFill>
            <a:schemeClr val="accent4">
              <a:hueOff val="2598923"/>
              <a:satOff val="-11992"/>
              <a:lumOff val="441"/>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3066E1-549C-470C-806F-DEE282AAA839}">
      <dsp:nvSpPr>
        <dsp:cNvPr id="0" name=""/>
        <dsp:cNvSpPr/>
      </dsp:nvSpPr>
      <dsp:spPr>
        <a:xfrm>
          <a:off x="6124327" y="3993586"/>
          <a:ext cx="1699189" cy="1104473"/>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lt-LT" sz="1700" kern="1200" dirty="0" smtClean="0"/>
            <a:t>Maitinimas</a:t>
          </a:r>
          <a:endParaRPr lang="en-US" sz="1700" kern="1200" dirty="0"/>
        </a:p>
      </dsp:txBody>
      <dsp:txXfrm>
        <a:off x="6178243" y="4047502"/>
        <a:ext cx="1591357" cy="996641"/>
      </dsp:txXfrm>
    </dsp:sp>
    <dsp:sp modelId="{6B6F2550-9EA7-43ED-950D-8BF6972A776F}">
      <dsp:nvSpPr>
        <dsp:cNvPr id="0" name=""/>
        <dsp:cNvSpPr/>
      </dsp:nvSpPr>
      <dsp:spPr>
        <a:xfrm>
          <a:off x="3470273" y="553998"/>
          <a:ext cx="4413252" cy="4413252"/>
        </a:xfrm>
        <a:custGeom>
          <a:avLst/>
          <a:gdLst/>
          <a:ahLst/>
          <a:cxnLst/>
          <a:rect l="0" t="0" r="0" b="0"/>
          <a:pathLst>
            <a:path>
              <a:moveTo>
                <a:pt x="2645287" y="4369211"/>
              </a:moveTo>
              <a:arcTo wR="2206626" hR="2206626" stAng="4712018" swAng="1375965"/>
            </a:path>
          </a:pathLst>
        </a:custGeom>
        <a:noFill/>
        <a:ln w="6350" cap="flat" cmpd="sng" algn="ctr">
          <a:solidFill>
            <a:schemeClr val="accent4">
              <a:hueOff val="5197846"/>
              <a:satOff val="-23984"/>
              <a:lumOff val="883"/>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E38D09-52F4-47ED-8FEC-8DA25C35A5B9}">
      <dsp:nvSpPr>
        <dsp:cNvPr id="0" name=""/>
        <dsp:cNvSpPr/>
      </dsp:nvSpPr>
      <dsp:spPr>
        <a:xfrm>
          <a:off x="3530283" y="3993586"/>
          <a:ext cx="1699189" cy="1104473"/>
        </a:xfrm>
        <a:prstGeom prst="roundRec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lt-LT" sz="1700" kern="1200" dirty="0" smtClean="0"/>
            <a:t>Spec.priemonių naudojimas</a:t>
          </a:r>
          <a:endParaRPr lang="en-US" sz="1700" kern="1200" dirty="0"/>
        </a:p>
      </dsp:txBody>
      <dsp:txXfrm>
        <a:off x="3584199" y="4047502"/>
        <a:ext cx="1591357" cy="996641"/>
      </dsp:txXfrm>
    </dsp:sp>
    <dsp:sp modelId="{D236279D-9A82-405D-9E7F-4C1EA4C550A1}">
      <dsp:nvSpPr>
        <dsp:cNvPr id="0" name=""/>
        <dsp:cNvSpPr/>
      </dsp:nvSpPr>
      <dsp:spPr>
        <a:xfrm>
          <a:off x="3470273" y="553998"/>
          <a:ext cx="4413252" cy="4413252"/>
        </a:xfrm>
        <a:custGeom>
          <a:avLst/>
          <a:gdLst/>
          <a:ahLst/>
          <a:cxnLst/>
          <a:rect l="0" t="0" r="0" b="0"/>
          <a:pathLst>
            <a:path>
              <a:moveTo>
                <a:pt x="368741" y="3427846"/>
              </a:moveTo>
              <a:arcTo wR="2206626" hR="2206626" stAng="8783827" swAng="2196262"/>
            </a:path>
          </a:pathLst>
        </a:custGeom>
        <a:noFill/>
        <a:ln w="6350" cap="flat" cmpd="sng" algn="ctr">
          <a:solidFill>
            <a:schemeClr val="accent4">
              <a:hueOff val="7796769"/>
              <a:satOff val="-35976"/>
              <a:lumOff val="1324"/>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35EBA9-5883-4928-A9EF-A1CF36AF3968}">
      <dsp:nvSpPr>
        <dsp:cNvPr id="0" name=""/>
        <dsp:cNvSpPr/>
      </dsp:nvSpPr>
      <dsp:spPr>
        <a:xfrm>
          <a:off x="2728679" y="1526503"/>
          <a:ext cx="1699189" cy="1104473"/>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lt-LT" sz="1700" kern="1200" dirty="0" smtClean="0"/>
            <a:t>Manualinė terapija</a:t>
          </a:r>
          <a:endParaRPr lang="en-US" sz="1700" kern="1200" dirty="0"/>
        </a:p>
      </dsp:txBody>
      <dsp:txXfrm>
        <a:off x="2782595" y="1580419"/>
        <a:ext cx="1591357" cy="996641"/>
      </dsp:txXfrm>
    </dsp:sp>
    <dsp:sp modelId="{63D6B2D0-BE0B-4DC8-996F-1B35840B665F}">
      <dsp:nvSpPr>
        <dsp:cNvPr id="0" name=""/>
        <dsp:cNvSpPr/>
      </dsp:nvSpPr>
      <dsp:spPr>
        <a:xfrm>
          <a:off x="3470273" y="553998"/>
          <a:ext cx="4413252" cy="4413252"/>
        </a:xfrm>
        <a:custGeom>
          <a:avLst/>
          <a:gdLst/>
          <a:ahLst/>
          <a:cxnLst/>
          <a:rect l="0" t="0" r="0" b="0"/>
          <a:pathLst>
            <a:path>
              <a:moveTo>
                <a:pt x="384491" y="962027"/>
              </a:moveTo>
              <a:arcTo wR="2206626" hR="2206626" stAng="12860089" swAng="1961485"/>
            </a:path>
          </a:pathLst>
        </a:custGeom>
        <a:no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FD711-98AA-4E51-A103-5B86C9AA7A80}">
      <dsp:nvSpPr>
        <dsp:cNvPr id="0" name=""/>
        <dsp:cNvSpPr/>
      </dsp:nvSpPr>
      <dsp:spPr>
        <a:xfrm>
          <a:off x="1748064" y="2975"/>
          <a:ext cx="3342605" cy="200556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lt-LT" sz="3400" kern="1200" dirty="0" smtClean="0"/>
            <a:t>Geltonumas</a:t>
          </a:r>
          <a:endParaRPr lang="en-US" sz="3400" kern="1200" dirty="0"/>
        </a:p>
      </dsp:txBody>
      <dsp:txXfrm>
        <a:off x="1748064" y="2975"/>
        <a:ext cx="3342605" cy="2005563"/>
      </dsp:txXfrm>
    </dsp:sp>
    <dsp:sp modelId="{69D9EBF1-EEB8-4844-B383-2B81885C16AA}">
      <dsp:nvSpPr>
        <dsp:cNvPr id="0" name=""/>
        <dsp:cNvSpPr/>
      </dsp:nvSpPr>
      <dsp:spPr>
        <a:xfrm>
          <a:off x="5424930" y="2975"/>
          <a:ext cx="3342605" cy="2005563"/>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lt-LT" sz="3400" kern="1200" dirty="0" smtClean="0"/>
            <a:t>Teleangiektazijos (kuperozė)</a:t>
          </a:r>
          <a:endParaRPr lang="en-US" sz="3400" kern="1200" dirty="0"/>
        </a:p>
      </dsp:txBody>
      <dsp:txXfrm>
        <a:off x="5424930" y="2975"/>
        <a:ext cx="3342605" cy="2005563"/>
      </dsp:txXfrm>
    </dsp:sp>
    <dsp:sp modelId="{7B819D6E-1255-4DFF-B421-00180D16F838}">
      <dsp:nvSpPr>
        <dsp:cNvPr id="0" name=""/>
        <dsp:cNvSpPr/>
      </dsp:nvSpPr>
      <dsp:spPr>
        <a:xfrm>
          <a:off x="1748064" y="2342799"/>
          <a:ext cx="3342605" cy="2005563"/>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lt-LT" sz="3400" kern="1200" dirty="0" smtClean="0"/>
            <a:t>Galimos pradinės malignizacijos stadijos</a:t>
          </a:r>
          <a:endParaRPr lang="en-US" sz="3400" kern="1200" dirty="0"/>
        </a:p>
      </dsp:txBody>
      <dsp:txXfrm>
        <a:off x="1748064" y="2342799"/>
        <a:ext cx="3342605" cy="2005563"/>
      </dsp:txXfrm>
    </dsp:sp>
    <dsp:sp modelId="{5C9A95CC-72D3-41DD-84B5-EBC22BBE062D}">
      <dsp:nvSpPr>
        <dsp:cNvPr id="0" name=""/>
        <dsp:cNvSpPr/>
      </dsp:nvSpPr>
      <dsp:spPr>
        <a:xfrm>
          <a:off x="5424930" y="2342799"/>
          <a:ext cx="3342605" cy="2005563"/>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lt-LT" sz="3400" kern="1200" dirty="0" smtClean="0"/>
            <a:t>Elastingumo sumežėjimas</a:t>
          </a:r>
          <a:endParaRPr lang="en-US" sz="3400" kern="1200" dirty="0"/>
        </a:p>
      </dsp:txBody>
      <dsp:txXfrm>
        <a:off x="5424930" y="2342799"/>
        <a:ext cx="3342605" cy="2005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34B6B-2F8D-4924-86D4-FB6E3B4D15EA}">
      <dsp:nvSpPr>
        <dsp:cNvPr id="0" name=""/>
        <dsp:cNvSpPr/>
      </dsp:nvSpPr>
      <dsp:spPr>
        <a:xfrm>
          <a:off x="4210402" y="311360"/>
          <a:ext cx="4548568" cy="4548568"/>
        </a:xfrm>
        <a:prstGeom prst="pie">
          <a:avLst>
            <a:gd name="adj1" fmla="val 16200000"/>
            <a:gd name="adj2" fmla="val 1928571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lt-LT" sz="1400" kern="1200" dirty="0" smtClean="0"/>
            <a:t>Tarpląstelinės komunikacijos sutrikimai</a:t>
          </a:r>
          <a:endParaRPr lang="en-US" sz="1400" kern="1200" dirty="0"/>
        </a:p>
      </dsp:txBody>
      <dsp:txXfrm>
        <a:off x="6529631" y="744557"/>
        <a:ext cx="1245441" cy="785169"/>
      </dsp:txXfrm>
    </dsp:sp>
    <dsp:sp modelId="{E5EB8E95-750B-45F0-B69A-CBBDABA5E8D7}">
      <dsp:nvSpPr>
        <dsp:cNvPr id="0" name=""/>
        <dsp:cNvSpPr/>
      </dsp:nvSpPr>
      <dsp:spPr>
        <a:xfrm>
          <a:off x="4092898" y="555033"/>
          <a:ext cx="4548568" cy="4548568"/>
        </a:xfrm>
        <a:prstGeom prst="pie">
          <a:avLst>
            <a:gd name="adj1" fmla="val 19285716"/>
            <a:gd name="adj2" fmla="val 771428"/>
          </a:avLst>
        </a:prstGeom>
        <a:solidFill>
          <a:schemeClr val="accent4">
            <a:hueOff val="1732615"/>
            <a:satOff val="-7995"/>
            <a:lumOff val="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lt-LT" sz="1400" kern="1200" dirty="0" smtClean="0"/>
            <a:t>Genomo nestabilumas</a:t>
          </a:r>
          <a:endParaRPr lang="en-US" sz="1400" kern="1200" dirty="0"/>
        </a:p>
      </dsp:txBody>
      <dsp:txXfrm>
        <a:off x="7206501" y="2179522"/>
        <a:ext cx="1321250" cy="839319"/>
      </dsp:txXfrm>
    </dsp:sp>
    <dsp:sp modelId="{64018778-3CCE-4C3A-A61C-11D1A55E0D98}">
      <dsp:nvSpPr>
        <dsp:cNvPr id="0" name=""/>
        <dsp:cNvSpPr/>
      </dsp:nvSpPr>
      <dsp:spPr>
        <a:xfrm>
          <a:off x="4092898" y="555033"/>
          <a:ext cx="4548568" cy="4548568"/>
        </a:xfrm>
        <a:prstGeom prst="pie">
          <a:avLst>
            <a:gd name="adj1" fmla="val 771428"/>
            <a:gd name="adj2" fmla="val 3857143"/>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lt-LT" sz="1400" kern="1200" dirty="0" smtClean="0"/>
            <a:t>Telomerų trumpėjimas</a:t>
          </a:r>
          <a:endParaRPr lang="en-US" sz="1400" kern="1200" dirty="0"/>
        </a:p>
      </dsp:txBody>
      <dsp:txXfrm>
        <a:off x="7016978" y="3262515"/>
        <a:ext cx="1191291" cy="866394"/>
      </dsp:txXfrm>
    </dsp:sp>
    <dsp:sp modelId="{7B3B721B-0DC7-4BDE-9C43-836BEEAEF462}">
      <dsp:nvSpPr>
        <dsp:cNvPr id="0" name=""/>
        <dsp:cNvSpPr/>
      </dsp:nvSpPr>
      <dsp:spPr>
        <a:xfrm>
          <a:off x="4092898" y="555033"/>
          <a:ext cx="4548568" cy="4548568"/>
        </a:xfrm>
        <a:prstGeom prst="pie">
          <a:avLst>
            <a:gd name="adj1" fmla="val 3857226"/>
            <a:gd name="adj2" fmla="val 6942858"/>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lt-LT" sz="1400" kern="1200" dirty="0" smtClean="0"/>
            <a:t>Ląstelių senėjimas</a:t>
          </a:r>
          <a:endParaRPr lang="en-US" sz="1400" kern="1200" dirty="0"/>
        </a:p>
      </dsp:txBody>
      <dsp:txXfrm>
        <a:off x="5757999" y="4128909"/>
        <a:ext cx="1218366" cy="866394"/>
      </dsp:txXfrm>
    </dsp:sp>
    <dsp:sp modelId="{4EF506DA-98AE-4E87-BF49-5AA1E34AEBEB}">
      <dsp:nvSpPr>
        <dsp:cNvPr id="0" name=""/>
        <dsp:cNvSpPr/>
      </dsp:nvSpPr>
      <dsp:spPr>
        <a:xfrm>
          <a:off x="4092898" y="555033"/>
          <a:ext cx="4548568" cy="4548568"/>
        </a:xfrm>
        <a:prstGeom prst="pie">
          <a:avLst>
            <a:gd name="adj1" fmla="val 6942858"/>
            <a:gd name="adj2" fmla="val 10028574"/>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lt-LT" sz="1400" kern="1200" dirty="0" smtClean="0"/>
            <a:t>Maistinių medžiago apdirbimo sutrikimas</a:t>
          </a:r>
          <a:endParaRPr lang="en-US" sz="1400" kern="1200" dirty="0"/>
        </a:p>
      </dsp:txBody>
      <dsp:txXfrm>
        <a:off x="4526095" y="3262515"/>
        <a:ext cx="1191291" cy="866394"/>
      </dsp:txXfrm>
    </dsp:sp>
    <dsp:sp modelId="{1D39F2FD-83F3-4E1F-B828-658A2CCEC7D3}">
      <dsp:nvSpPr>
        <dsp:cNvPr id="0" name=""/>
        <dsp:cNvSpPr/>
      </dsp:nvSpPr>
      <dsp:spPr>
        <a:xfrm>
          <a:off x="4092898" y="577685"/>
          <a:ext cx="4548568" cy="4548568"/>
        </a:xfrm>
        <a:prstGeom prst="pie">
          <a:avLst>
            <a:gd name="adj1" fmla="val 10028574"/>
            <a:gd name="adj2" fmla="val 13114284"/>
          </a:avLst>
        </a:prstGeom>
        <a:solidFill>
          <a:schemeClr val="accent4">
            <a:hueOff val="8663077"/>
            <a:satOff val="-39973"/>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lt-LT" sz="1400" kern="1200" dirty="0" smtClean="0"/>
            <a:t>Kamieninių ląstelių silpnėjimas</a:t>
          </a:r>
          <a:endParaRPr lang="en-US" sz="1400" kern="1200" dirty="0"/>
        </a:p>
      </dsp:txBody>
      <dsp:txXfrm>
        <a:off x="4206612" y="2202174"/>
        <a:ext cx="1321250" cy="839319"/>
      </dsp:txXfrm>
    </dsp:sp>
    <dsp:sp modelId="{BF395490-5918-4D2E-8AE5-DC66F33033D9}">
      <dsp:nvSpPr>
        <dsp:cNvPr id="0" name=""/>
        <dsp:cNvSpPr/>
      </dsp:nvSpPr>
      <dsp:spPr>
        <a:xfrm>
          <a:off x="3938155" y="629038"/>
          <a:ext cx="4858053" cy="4445862"/>
        </a:xfrm>
        <a:prstGeom prst="pie">
          <a:avLst>
            <a:gd name="adj1" fmla="val 13114284"/>
            <a:gd name="adj2" fmla="val 1620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lt-LT" sz="1400" kern="1200" dirty="0" smtClean="0"/>
            <a:t>Mitochondrijų disfunkcija</a:t>
          </a:r>
          <a:endParaRPr lang="en-US" sz="1400" kern="1200" dirty="0"/>
        </a:p>
      </dsp:txBody>
      <dsp:txXfrm>
        <a:off x="4990733" y="1052454"/>
        <a:ext cx="1330181" cy="7674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4F7FB-9504-46AD-B76B-A6CE2E31F8A2}">
      <dsp:nvSpPr>
        <dsp:cNvPr id="0" name=""/>
        <dsp:cNvSpPr/>
      </dsp:nvSpPr>
      <dsp:spPr>
        <a:xfrm>
          <a:off x="0" y="0"/>
          <a:ext cx="10515600" cy="688633"/>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lt-LT" sz="3100" kern="1200" dirty="0" smtClean="0"/>
            <a:t>Senėjimo procesai vystosi skirtingais greičiais:</a:t>
          </a:r>
          <a:endParaRPr lang="en-US" sz="3100" kern="1200" dirty="0"/>
        </a:p>
      </dsp:txBody>
      <dsp:txXfrm>
        <a:off x="0" y="0"/>
        <a:ext cx="10515600" cy="688633"/>
      </dsp:txXfrm>
    </dsp:sp>
    <dsp:sp modelId="{5D0BBE2F-B28D-4AC8-8CB4-176CC241F539}">
      <dsp:nvSpPr>
        <dsp:cNvPr id="0" name=""/>
        <dsp:cNvSpPr/>
      </dsp:nvSpPr>
      <dsp:spPr>
        <a:xfrm>
          <a:off x="5134" y="606829"/>
          <a:ext cx="3501776" cy="40056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lt-LT" sz="2900" kern="1200" dirty="0" smtClean="0">
              <a:solidFill>
                <a:srgbClr val="FFC000"/>
              </a:solidFill>
            </a:rPr>
            <a:t>NORMALIAI </a:t>
          </a:r>
        </a:p>
        <a:p>
          <a:pPr lvl="0" algn="ctr" defTabSz="1289050">
            <a:lnSpc>
              <a:spcPct val="90000"/>
            </a:lnSpc>
            <a:spcBef>
              <a:spcPct val="0"/>
            </a:spcBef>
            <a:spcAft>
              <a:spcPct val="35000"/>
            </a:spcAft>
          </a:pPr>
          <a:r>
            <a:rPr lang="lt-LT" sz="2900" kern="1200" dirty="0" smtClean="0"/>
            <a:t>greitis ir eiga atitinka biologines, adaptacines-reguliacines populiacijos galimybes</a:t>
          </a:r>
          <a:endParaRPr lang="en-US" sz="2900" kern="1200" dirty="0"/>
        </a:p>
      </dsp:txBody>
      <dsp:txXfrm>
        <a:off x="5134" y="606829"/>
        <a:ext cx="3501776" cy="4005618"/>
      </dsp:txXfrm>
    </dsp:sp>
    <dsp:sp modelId="{BCFFD58D-62BC-4FB6-AB44-FE229DA211DD}">
      <dsp:nvSpPr>
        <dsp:cNvPr id="0" name=""/>
        <dsp:cNvSpPr/>
      </dsp:nvSpPr>
      <dsp:spPr>
        <a:xfrm>
          <a:off x="3506911" y="585929"/>
          <a:ext cx="3501776" cy="40474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lt-LT" sz="2800" kern="1200" dirty="0" smtClean="0">
              <a:solidFill>
                <a:srgbClr val="FFC000"/>
              </a:solidFill>
            </a:rPr>
            <a:t>PAGREITINTAI (akseleruotai)</a:t>
          </a:r>
          <a:r>
            <a:rPr lang="lt-LT" sz="2800" kern="1200" dirty="0" smtClean="0"/>
            <a:t> senėjimo procesai vystosi labai greitai. Anksčiau atsiradę senėjimo požymiai arba ryškesnis jų pasireiškimas tam tikrame amžiuje</a:t>
          </a:r>
          <a:endParaRPr lang="en-US" sz="2800" kern="1200" dirty="0"/>
        </a:p>
      </dsp:txBody>
      <dsp:txXfrm>
        <a:off x="3506911" y="585929"/>
        <a:ext cx="3501776" cy="4047419"/>
      </dsp:txXfrm>
    </dsp:sp>
    <dsp:sp modelId="{D4466D92-C562-4A3E-9BA2-D38C481FB831}">
      <dsp:nvSpPr>
        <dsp:cNvPr id="0" name=""/>
        <dsp:cNvSpPr/>
      </dsp:nvSpPr>
      <dsp:spPr>
        <a:xfrm>
          <a:off x="7008688" y="594754"/>
          <a:ext cx="3501776" cy="40297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lt-LT" sz="2700" kern="1200" dirty="0" smtClean="0">
              <a:solidFill>
                <a:srgbClr val="FFC000"/>
              </a:solidFill>
            </a:rPr>
            <a:t>SULĖTINTAI (retardiškai) </a:t>
          </a:r>
        </a:p>
        <a:p>
          <a:pPr lvl="0" algn="ctr" defTabSz="1200150">
            <a:lnSpc>
              <a:spcPct val="90000"/>
            </a:lnSpc>
            <a:spcBef>
              <a:spcPct val="0"/>
            </a:spcBef>
            <a:spcAft>
              <a:spcPct val="35000"/>
            </a:spcAft>
          </a:pPr>
          <a:r>
            <a:rPr lang="lt-LT" sz="2700" kern="1200" dirty="0" smtClean="0"/>
            <a:t> senėjimo procesai vystosi lėtai. Senėjimas vystosi lėčiau palyginus su populiacija</a:t>
          </a:r>
          <a:endParaRPr lang="en-US" sz="2700" kern="1200" dirty="0"/>
        </a:p>
      </dsp:txBody>
      <dsp:txXfrm>
        <a:off x="7008688" y="594754"/>
        <a:ext cx="3501776" cy="4029767"/>
      </dsp:txXfrm>
    </dsp:sp>
    <dsp:sp modelId="{BA9ED34F-5007-48B7-BB15-5FD506FD0083}">
      <dsp:nvSpPr>
        <dsp:cNvPr id="0" name=""/>
        <dsp:cNvSpPr/>
      </dsp:nvSpPr>
      <dsp:spPr>
        <a:xfrm>
          <a:off x="0" y="4379360"/>
          <a:ext cx="10515600" cy="329629"/>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20420-7DBA-40E7-A70B-0DF63E811FEE}">
      <dsp:nvSpPr>
        <dsp:cNvPr id="0" name=""/>
        <dsp:cNvSpPr/>
      </dsp:nvSpPr>
      <dsp:spPr>
        <a:xfrm>
          <a:off x="759" y="804423"/>
          <a:ext cx="3267785" cy="392134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6873" rIns="164465" bIns="0" numCol="1" spcCol="1270" anchor="t" anchorCtr="0">
          <a:noAutofit/>
        </a:bodyPr>
        <a:lstStyle/>
        <a:p>
          <a:pPr lvl="0" algn="r" defTabSz="1644650">
            <a:lnSpc>
              <a:spcPct val="90000"/>
            </a:lnSpc>
            <a:spcBef>
              <a:spcPct val="0"/>
            </a:spcBef>
            <a:spcAft>
              <a:spcPct val="35000"/>
            </a:spcAft>
          </a:pPr>
          <a:r>
            <a:rPr lang="lt-LT" sz="3700" kern="1200" smtClean="0"/>
            <a:t>Biologinis</a:t>
          </a:r>
          <a:endParaRPr lang="en-US" sz="3700" kern="1200" dirty="0"/>
        </a:p>
      </dsp:txBody>
      <dsp:txXfrm rot="16200000">
        <a:off x="-1280212" y="2085395"/>
        <a:ext cx="3215500" cy="653557"/>
      </dsp:txXfrm>
    </dsp:sp>
    <dsp:sp modelId="{FA0FFB3F-20FF-480F-9B0F-97C09C11BF2A}">
      <dsp:nvSpPr>
        <dsp:cNvPr id="0" name=""/>
        <dsp:cNvSpPr/>
      </dsp:nvSpPr>
      <dsp:spPr>
        <a:xfrm>
          <a:off x="654316" y="804423"/>
          <a:ext cx="2434500" cy="392134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54305" rIns="0" bIns="0" numCol="1" spcCol="1270" anchor="t" anchorCtr="0">
          <a:noAutofit/>
        </a:bodyPr>
        <a:lstStyle/>
        <a:p>
          <a:pPr lvl="0" algn="l" defTabSz="2000250">
            <a:lnSpc>
              <a:spcPct val="90000"/>
            </a:lnSpc>
            <a:spcBef>
              <a:spcPct val="0"/>
            </a:spcBef>
            <a:spcAft>
              <a:spcPct val="35000"/>
            </a:spcAft>
          </a:pPr>
          <a:r>
            <a:rPr lang="lt-LT" sz="4500" kern="1200" dirty="0" smtClean="0"/>
            <a:t>Genetiškai nulemtas senėjimas</a:t>
          </a:r>
          <a:endParaRPr lang="en-US" sz="4500" kern="1200" dirty="0"/>
        </a:p>
      </dsp:txBody>
      <dsp:txXfrm>
        <a:off x="654316" y="804423"/>
        <a:ext cx="2434500" cy="3921342"/>
      </dsp:txXfrm>
    </dsp:sp>
    <dsp:sp modelId="{55F2B120-4340-4C31-8E6C-2A96C389874E}">
      <dsp:nvSpPr>
        <dsp:cNvPr id="0" name=""/>
        <dsp:cNvSpPr/>
      </dsp:nvSpPr>
      <dsp:spPr>
        <a:xfrm>
          <a:off x="3382917" y="748662"/>
          <a:ext cx="3267785" cy="3921342"/>
        </a:xfrm>
        <a:prstGeom prst="roundRect">
          <a:avLst>
            <a:gd name="adj" fmla="val 5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6873" rIns="164465" bIns="0" numCol="1" spcCol="1270" anchor="t" anchorCtr="0">
          <a:noAutofit/>
        </a:bodyPr>
        <a:lstStyle/>
        <a:p>
          <a:pPr lvl="0" algn="r" defTabSz="1644650">
            <a:lnSpc>
              <a:spcPct val="90000"/>
            </a:lnSpc>
            <a:spcBef>
              <a:spcPct val="0"/>
            </a:spcBef>
            <a:spcAft>
              <a:spcPct val="35000"/>
            </a:spcAft>
          </a:pPr>
          <a:r>
            <a:rPr lang="lt-LT" sz="3700" kern="1200" smtClean="0"/>
            <a:t>Fotosenėjimas</a:t>
          </a:r>
          <a:endParaRPr lang="en-US" sz="3700" kern="1200" dirty="0"/>
        </a:p>
      </dsp:txBody>
      <dsp:txXfrm rot="16200000">
        <a:off x="2101945" y="2029634"/>
        <a:ext cx="3215500" cy="653557"/>
      </dsp:txXfrm>
    </dsp:sp>
    <dsp:sp modelId="{99443E39-CF2F-4F88-8FFD-95F56D8AFB60}">
      <dsp:nvSpPr>
        <dsp:cNvPr id="0" name=""/>
        <dsp:cNvSpPr/>
      </dsp:nvSpPr>
      <dsp:spPr>
        <a:xfrm rot="5400000">
          <a:off x="3111028" y="3866240"/>
          <a:ext cx="576456" cy="490167"/>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529134-9342-443E-ACD6-407051652FB3}">
      <dsp:nvSpPr>
        <dsp:cNvPr id="0" name=""/>
        <dsp:cNvSpPr/>
      </dsp:nvSpPr>
      <dsp:spPr>
        <a:xfrm>
          <a:off x="4036474" y="748662"/>
          <a:ext cx="2434500" cy="392134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3444" rIns="0" bIns="0" numCol="1" spcCol="1270" anchor="t" anchorCtr="0">
          <a:noAutofit/>
        </a:bodyPr>
        <a:lstStyle/>
        <a:p>
          <a:pPr lvl="0" algn="l" defTabSz="1600200">
            <a:lnSpc>
              <a:spcPct val="90000"/>
            </a:lnSpc>
            <a:spcBef>
              <a:spcPct val="0"/>
            </a:spcBef>
            <a:spcAft>
              <a:spcPct val="35000"/>
            </a:spcAft>
          </a:pPr>
          <a:r>
            <a:rPr lang="lt-LT" sz="3600" kern="1200" dirty="0" smtClean="0"/>
            <a:t>Priešlaikinis senėjimas, susijęs su agresyvia išorine ir vidine aplinka</a:t>
          </a:r>
          <a:endParaRPr lang="en-US" sz="3600" kern="1200" dirty="0"/>
        </a:p>
      </dsp:txBody>
      <dsp:txXfrm>
        <a:off x="4036474" y="748662"/>
        <a:ext cx="2434500" cy="3921342"/>
      </dsp:txXfrm>
    </dsp:sp>
    <dsp:sp modelId="{9436150B-5F08-41BF-AB8C-4D8DD612B1C9}">
      <dsp:nvSpPr>
        <dsp:cNvPr id="0" name=""/>
        <dsp:cNvSpPr/>
      </dsp:nvSpPr>
      <dsp:spPr>
        <a:xfrm>
          <a:off x="6765075" y="748662"/>
          <a:ext cx="3267785" cy="3921342"/>
        </a:xfrm>
        <a:prstGeom prst="roundRect">
          <a:avLst>
            <a:gd name="adj" fmla="val 5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6873" rIns="164465" bIns="0" numCol="1" spcCol="1270" anchor="t" anchorCtr="0">
          <a:noAutofit/>
        </a:bodyPr>
        <a:lstStyle/>
        <a:p>
          <a:pPr lvl="0" algn="r" defTabSz="1644650">
            <a:lnSpc>
              <a:spcPct val="90000"/>
            </a:lnSpc>
            <a:spcBef>
              <a:spcPct val="0"/>
            </a:spcBef>
            <a:spcAft>
              <a:spcPct val="35000"/>
            </a:spcAft>
          </a:pPr>
          <a:r>
            <a:rPr lang="lt-LT" sz="3700" kern="1200" smtClean="0"/>
            <a:t>Chronologinis</a:t>
          </a:r>
          <a:endParaRPr lang="en-US" sz="3700" kern="1200" dirty="0"/>
        </a:p>
      </dsp:txBody>
      <dsp:txXfrm rot="16200000">
        <a:off x="5484103" y="2029634"/>
        <a:ext cx="3215500" cy="653557"/>
      </dsp:txXfrm>
    </dsp:sp>
    <dsp:sp modelId="{3C3651A6-1A5B-4F33-AF26-C0D6FAF28D05}">
      <dsp:nvSpPr>
        <dsp:cNvPr id="0" name=""/>
        <dsp:cNvSpPr/>
      </dsp:nvSpPr>
      <dsp:spPr>
        <a:xfrm rot="5400000">
          <a:off x="6493185" y="3866240"/>
          <a:ext cx="576456" cy="490167"/>
        </a:xfrm>
        <a:prstGeom prst="flowChartExtract">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46B107-503E-4EE3-A65F-29C526D6026A}">
      <dsp:nvSpPr>
        <dsp:cNvPr id="0" name=""/>
        <dsp:cNvSpPr/>
      </dsp:nvSpPr>
      <dsp:spPr>
        <a:xfrm>
          <a:off x="7418632" y="748662"/>
          <a:ext cx="2434500" cy="392134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54305" rIns="0" bIns="0" numCol="1" spcCol="1270" anchor="t" anchorCtr="0">
          <a:noAutofit/>
        </a:bodyPr>
        <a:lstStyle/>
        <a:p>
          <a:pPr lvl="0" algn="l" defTabSz="2000250">
            <a:lnSpc>
              <a:spcPct val="90000"/>
            </a:lnSpc>
            <a:spcBef>
              <a:spcPct val="0"/>
            </a:spcBef>
            <a:spcAft>
              <a:spcPct val="35000"/>
            </a:spcAft>
          </a:pPr>
          <a:r>
            <a:rPr lang="lt-LT" sz="4500" kern="1200" dirty="0" smtClean="0"/>
            <a:t>Paso amžius</a:t>
          </a:r>
          <a:endParaRPr lang="en-US" sz="4500" kern="1200" dirty="0"/>
        </a:p>
      </dsp:txBody>
      <dsp:txXfrm>
        <a:off x="7418632" y="748662"/>
        <a:ext cx="2434500" cy="39213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14A4A-B7C9-4601-9677-A3DB1306B9A4}">
      <dsp:nvSpPr>
        <dsp:cNvPr id="0" name=""/>
        <dsp:cNvSpPr/>
      </dsp:nvSpPr>
      <dsp:spPr>
        <a:xfrm>
          <a:off x="3364992" y="53"/>
          <a:ext cx="3785616" cy="212255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lt-LT" sz="3200" kern="1200" smtClean="0"/>
            <a:t>Genetiškai nulemtas procesas</a:t>
          </a:r>
          <a:endParaRPr lang="en-US" sz="3200" kern="1200"/>
        </a:p>
      </dsp:txBody>
      <dsp:txXfrm>
        <a:off x="3468606" y="103667"/>
        <a:ext cx="3578388" cy="1915324"/>
      </dsp:txXfrm>
    </dsp:sp>
    <dsp:sp modelId="{DCB3590F-2359-439E-9C22-30CDBB5E04FF}">
      <dsp:nvSpPr>
        <dsp:cNvPr id="0" name=""/>
        <dsp:cNvSpPr/>
      </dsp:nvSpPr>
      <dsp:spPr>
        <a:xfrm>
          <a:off x="3364992" y="2228732"/>
          <a:ext cx="3785616" cy="2122552"/>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lt-LT" sz="3200" kern="1200" smtClean="0"/>
            <a:t>Agresyvus nepalankios išorinės aplinkos poveikis</a:t>
          </a:r>
          <a:endParaRPr lang="en-US" sz="3200" kern="1200"/>
        </a:p>
      </dsp:txBody>
      <dsp:txXfrm>
        <a:off x="3468606" y="2332346"/>
        <a:ext cx="3578388" cy="19153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2DA10-D5D2-4F14-AD93-F415371D8DB4}">
      <dsp:nvSpPr>
        <dsp:cNvPr id="0" name=""/>
        <dsp:cNvSpPr/>
      </dsp:nvSpPr>
      <dsp:spPr>
        <a:xfrm rot="5400000">
          <a:off x="5781128" y="95303"/>
          <a:ext cx="1409774" cy="1226503"/>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lt-LT" sz="1600" kern="1200" dirty="0" smtClean="0"/>
            <a:t>Stresai</a:t>
          </a:r>
          <a:endParaRPr lang="en-US" sz="1600" kern="1200" dirty="0"/>
        </a:p>
      </dsp:txBody>
      <dsp:txXfrm rot="-5400000">
        <a:off x="6063893" y="223358"/>
        <a:ext cx="844243" cy="970394"/>
      </dsp:txXfrm>
    </dsp:sp>
    <dsp:sp modelId="{19BF205F-C51D-486C-87B4-7FE71049CBD3}">
      <dsp:nvSpPr>
        <dsp:cNvPr id="0" name=""/>
        <dsp:cNvSpPr/>
      </dsp:nvSpPr>
      <dsp:spPr>
        <a:xfrm>
          <a:off x="4580111" y="293464"/>
          <a:ext cx="1573308" cy="845864"/>
        </a:xfrm>
        <a:prstGeom prst="rect">
          <a:avLst/>
        </a:prstGeom>
        <a:noFill/>
        <a:ln>
          <a:noFill/>
        </a:ln>
        <a:effectLst/>
      </dsp:spPr>
      <dsp:style>
        <a:lnRef idx="0">
          <a:scrgbClr r="0" g="0" b="0"/>
        </a:lnRef>
        <a:fillRef idx="0">
          <a:scrgbClr r="0" g="0" b="0"/>
        </a:fillRef>
        <a:effectRef idx="0">
          <a:scrgbClr r="0" g="0" b="0"/>
        </a:effectRef>
        <a:fontRef idx="minor"/>
      </dsp:style>
    </dsp:sp>
    <dsp:sp modelId="{6F62EF10-2689-4705-A4A6-AB763335932E}">
      <dsp:nvSpPr>
        <dsp:cNvPr id="0" name=""/>
        <dsp:cNvSpPr/>
      </dsp:nvSpPr>
      <dsp:spPr>
        <a:xfrm rot="5400000">
          <a:off x="4436144" y="95303"/>
          <a:ext cx="1409774" cy="1226503"/>
        </a:xfrm>
        <a:prstGeom prst="hexagon">
          <a:avLst>
            <a:gd name="adj" fmla="val 25000"/>
            <a:gd name="vf" fmla="val 115470"/>
          </a:avLst>
        </a:prstGeom>
        <a:solidFill>
          <a:schemeClr val="accent5">
            <a:hueOff val="-817038"/>
            <a:satOff val="-1136"/>
            <a:lumOff val="-4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4718909" y="223358"/>
        <a:ext cx="844243" cy="970394"/>
      </dsp:txXfrm>
    </dsp:sp>
    <dsp:sp modelId="{6735A45D-9CE6-4601-9AFC-29B91456B107}">
      <dsp:nvSpPr>
        <dsp:cNvPr id="0" name=""/>
        <dsp:cNvSpPr/>
      </dsp:nvSpPr>
      <dsp:spPr>
        <a:xfrm rot="5400000">
          <a:off x="5116278" y="1291920"/>
          <a:ext cx="1409774" cy="1226503"/>
        </a:xfrm>
        <a:prstGeom prst="hexagon">
          <a:avLst>
            <a:gd name="adj" fmla="val 25000"/>
            <a:gd name="vf" fmla="val 115470"/>
          </a:avLst>
        </a:prstGeom>
        <a:solidFill>
          <a:schemeClr val="accent5">
            <a:hueOff val="-1634077"/>
            <a:satOff val="-2273"/>
            <a:lumOff val="-8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lt-LT" sz="1600" kern="1200" dirty="0" smtClean="0"/>
            <a:t>Laisvieji radikalai</a:t>
          </a:r>
          <a:endParaRPr lang="en-US" sz="1600" kern="1200" dirty="0"/>
        </a:p>
      </dsp:txBody>
      <dsp:txXfrm rot="-5400000">
        <a:off x="5399043" y="1419975"/>
        <a:ext cx="844243" cy="970394"/>
      </dsp:txXfrm>
    </dsp:sp>
    <dsp:sp modelId="{656ADAAF-91CE-46E1-B323-9998C71AFC68}">
      <dsp:nvSpPr>
        <dsp:cNvPr id="0" name=""/>
        <dsp:cNvSpPr/>
      </dsp:nvSpPr>
      <dsp:spPr>
        <a:xfrm>
          <a:off x="3634606" y="1482239"/>
          <a:ext cx="1522556" cy="845864"/>
        </a:xfrm>
        <a:prstGeom prst="rect">
          <a:avLst/>
        </a:prstGeom>
        <a:noFill/>
        <a:ln>
          <a:noFill/>
        </a:ln>
        <a:effectLst/>
      </dsp:spPr>
      <dsp:style>
        <a:lnRef idx="0">
          <a:scrgbClr r="0" g="0" b="0"/>
        </a:lnRef>
        <a:fillRef idx="0">
          <a:scrgbClr r="0" g="0" b="0"/>
        </a:fillRef>
        <a:effectRef idx="0">
          <a:scrgbClr r="0" g="0" b="0"/>
        </a:effectRef>
        <a:fontRef idx="minor"/>
      </dsp:style>
    </dsp:sp>
    <dsp:sp modelId="{B8DDB361-0B02-442F-A2D7-6A89A258A5FB}">
      <dsp:nvSpPr>
        <dsp:cNvPr id="0" name=""/>
        <dsp:cNvSpPr/>
      </dsp:nvSpPr>
      <dsp:spPr>
        <a:xfrm rot="5400000">
          <a:off x="6440903" y="1291920"/>
          <a:ext cx="1409774" cy="1226503"/>
        </a:xfrm>
        <a:prstGeom prst="hexagon">
          <a:avLst>
            <a:gd name="adj" fmla="val 25000"/>
            <a:gd name="vf" fmla="val 11547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6723668" y="1419975"/>
        <a:ext cx="844243" cy="970394"/>
      </dsp:txXfrm>
    </dsp:sp>
    <dsp:sp modelId="{4C0E9237-FBF7-4DD0-9338-30E83D3A7009}">
      <dsp:nvSpPr>
        <dsp:cNvPr id="0" name=""/>
        <dsp:cNvSpPr/>
      </dsp:nvSpPr>
      <dsp:spPr>
        <a:xfrm rot="5400000">
          <a:off x="5781128" y="2488536"/>
          <a:ext cx="1409774" cy="1226503"/>
        </a:xfrm>
        <a:prstGeom prst="hexagon">
          <a:avLst>
            <a:gd name="adj" fmla="val 25000"/>
            <a:gd name="vf" fmla="val 115470"/>
          </a:avLst>
        </a:prstGeom>
        <a:solidFill>
          <a:schemeClr val="accent5">
            <a:hueOff val="-3268153"/>
            <a:satOff val="-4546"/>
            <a:lumOff val="-17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lt-LT" sz="1600" kern="1200" dirty="0" smtClean="0"/>
            <a:t>Šaltis</a:t>
          </a:r>
          <a:endParaRPr lang="en-US" sz="1600" kern="1200" dirty="0"/>
        </a:p>
      </dsp:txBody>
      <dsp:txXfrm rot="-5400000">
        <a:off x="6063893" y="2616591"/>
        <a:ext cx="844243" cy="970394"/>
      </dsp:txXfrm>
    </dsp:sp>
    <dsp:sp modelId="{69F04B8D-7E62-477A-B85E-C523D8BF3D5C}">
      <dsp:nvSpPr>
        <dsp:cNvPr id="0" name=""/>
        <dsp:cNvSpPr/>
      </dsp:nvSpPr>
      <dsp:spPr>
        <a:xfrm>
          <a:off x="7136485" y="2678856"/>
          <a:ext cx="1573308" cy="845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endParaRPr lang="en-US" sz="1600" kern="1200"/>
        </a:p>
      </dsp:txBody>
      <dsp:txXfrm>
        <a:off x="7136485" y="2678856"/>
        <a:ext cx="1573308" cy="845864"/>
      </dsp:txXfrm>
    </dsp:sp>
    <dsp:sp modelId="{F89A706F-1985-42C7-BB82-D75F4CE033B7}">
      <dsp:nvSpPr>
        <dsp:cNvPr id="0" name=""/>
        <dsp:cNvSpPr/>
      </dsp:nvSpPr>
      <dsp:spPr>
        <a:xfrm rot="5400000">
          <a:off x="4463262" y="2430890"/>
          <a:ext cx="1409774" cy="1226503"/>
        </a:xfrm>
        <a:prstGeom prst="hexagon">
          <a:avLst>
            <a:gd name="adj" fmla="val 25000"/>
            <a:gd name="vf" fmla="val 115470"/>
          </a:avLst>
        </a:prstGeom>
        <a:solidFill>
          <a:schemeClr val="accent5">
            <a:hueOff val="-4085191"/>
            <a:satOff val="-5682"/>
            <a:lumOff val="-21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4746027" y="2558945"/>
        <a:ext cx="844243" cy="970394"/>
      </dsp:txXfrm>
    </dsp:sp>
    <dsp:sp modelId="{70FBC388-C3A9-43CD-A7F2-12218FF66E80}">
      <dsp:nvSpPr>
        <dsp:cNvPr id="0" name=""/>
        <dsp:cNvSpPr/>
      </dsp:nvSpPr>
      <dsp:spPr>
        <a:xfrm rot="5400000">
          <a:off x="7052462" y="91635"/>
          <a:ext cx="1409774" cy="1226503"/>
        </a:xfrm>
        <a:prstGeom prst="hexagon">
          <a:avLst>
            <a:gd name="adj" fmla="val 25000"/>
            <a:gd name="vf" fmla="val 11547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7335227" y="219690"/>
        <a:ext cx="844243" cy="970394"/>
      </dsp:txXfrm>
    </dsp:sp>
    <dsp:sp modelId="{0F443AB2-C82B-45C4-BA89-1EE4A88C997C}">
      <dsp:nvSpPr>
        <dsp:cNvPr id="0" name=""/>
        <dsp:cNvSpPr/>
      </dsp:nvSpPr>
      <dsp:spPr>
        <a:xfrm>
          <a:off x="3634606" y="3875472"/>
          <a:ext cx="1522556" cy="845864"/>
        </a:xfrm>
        <a:prstGeom prst="rect">
          <a:avLst/>
        </a:prstGeom>
        <a:noFill/>
        <a:ln>
          <a:noFill/>
        </a:ln>
        <a:effectLst/>
      </dsp:spPr>
      <dsp:style>
        <a:lnRef idx="0">
          <a:scrgbClr r="0" g="0" b="0"/>
        </a:lnRef>
        <a:fillRef idx="0">
          <a:scrgbClr r="0" g="0" b="0"/>
        </a:fillRef>
        <a:effectRef idx="0">
          <a:scrgbClr r="0" g="0" b="0"/>
        </a:effectRef>
        <a:fontRef idx="minor"/>
      </dsp:style>
    </dsp:sp>
    <dsp:sp modelId="{E68CAF58-1A9D-48CB-B945-1ACD4806A29E}">
      <dsp:nvSpPr>
        <dsp:cNvPr id="0" name=""/>
        <dsp:cNvSpPr/>
      </dsp:nvSpPr>
      <dsp:spPr>
        <a:xfrm rot="5400000">
          <a:off x="5789163" y="2479147"/>
          <a:ext cx="1409774" cy="1226503"/>
        </a:xfrm>
        <a:prstGeom prst="hexagon">
          <a:avLst>
            <a:gd name="adj" fmla="val 25000"/>
            <a:gd name="vf" fmla="val 115470"/>
          </a:avLst>
        </a:prstGeom>
        <a:solidFill>
          <a:schemeClr val="accent5">
            <a:hueOff val="-5719268"/>
            <a:satOff val="-7955"/>
            <a:lumOff val="-3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6071928" y="2607202"/>
        <a:ext cx="844243" cy="970394"/>
      </dsp:txXfrm>
    </dsp:sp>
    <dsp:sp modelId="{F37E2755-3A60-4C43-BC49-531A258F9B19}">
      <dsp:nvSpPr>
        <dsp:cNvPr id="0" name=""/>
        <dsp:cNvSpPr/>
      </dsp:nvSpPr>
      <dsp:spPr>
        <a:xfrm rot="5400000">
          <a:off x="3707613" y="1251135"/>
          <a:ext cx="1409774" cy="1226503"/>
        </a:xfrm>
        <a:prstGeom prst="hexagon">
          <a:avLst>
            <a:gd name="adj" fmla="val 25000"/>
            <a:gd name="vf" fmla="val 115470"/>
          </a:avLst>
        </a:prstGeom>
        <a:solidFill>
          <a:schemeClr val="accent5">
            <a:hueOff val="-6536306"/>
            <a:satOff val="-9092"/>
            <a:lumOff val="-34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3990378" y="1379190"/>
        <a:ext cx="844243" cy="970394"/>
      </dsp:txXfrm>
    </dsp:sp>
    <dsp:sp modelId="{5D944EF0-414A-4314-8825-278CDF7366C0}">
      <dsp:nvSpPr>
        <dsp:cNvPr id="0" name=""/>
        <dsp:cNvSpPr/>
      </dsp:nvSpPr>
      <dsp:spPr>
        <a:xfrm>
          <a:off x="7136485" y="5072089"/>
          <a:ext cx="1573308" cy="845864"/>
        </a:xfrm>
        <a:prstGeom prst="rect">
          <a:avLst/>
        </a:prstGeom>
        <a:noFill/>
        <a:ln>
          <a:noFill/>
        </a:ln>
        <a:effectLst/>
      </dsp:spPr>
      <dsp:style>
        <a:lnRef idx="0">
          <a:scrgbClr r="0" g="0" b="0"/>
        </a:lnRef>
        <a:fillRef idx="0">
          <a:scrgbClr r="0" g="0" b="0"/>
        </a:fillRef>
        <a:effectRef idx="0">
          <a:scrgbClr r="0" g="0" b="0"/>
        </a:effectRef>
        <a:fontRef idx="minor"/>
      </dsp:style>
    </dsp:sp>
    <dsp:sp modelId="{9B110B8E-0F98-46EC-8204-ACB0AB4421DA}">
      <dsp:nvSpPr>
        <dsp:cNvPr id="0" name=""/>
        <dsp:cNvSpPr/>
      </dsp:nvSpPr>
      <dsp:spPr>
        <a:xfrm rot="5400000">
          <a:off x="5076514" y="3655999"/>
          <a:ext cx="1409774" cy="1226503"/>
        </a:xfrm>
        <a:prstGeom prst="hexagon">
          <a:avLst>
            <a:gd name="adj" fmla="val 25000"/>
            <a:gd name="vf" fmla="val 11547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5359279" y="3784054"/>
        <a:ext cx="844243" cy="9703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1F388-4AAE-4538-8CFD-F9835ECE71B8}">
      <dsp:nvSpPr>
        <dsp:cNvPr id="0" name=""/>
        <dsp:cNvSpPr/>
      </dsp:nvSpPr>
      <dsp:spPr>
        <a:xfrm>
          <a:off x="3531962" y="47735"/>
          <a:ext cx="2291328" cy="229132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lt-LT" sz="2600" kern="1200" dirty="0" smtClean="0"/>
            <a:t>Pažeidimas</a:t>
          </a:r>
          <a:endParaRPr lang="en-US" sz="2600" kern="1200" dirty="0"/>
        </a:p>
      </dsp:txBody>
      <dsp:txXfrm>
        <a:off x="3837473" y="448718"/>
        <a:ext cx="1680307" cy="1031097"/>
      </dsp:txXfrm>
    </dsp:sp>
    <dsp:sp modelId="{348C8EF0-5B6F-466B-9E53-81F391A3D250}">
      <dsp:nvSpPr>
        <dsp:cNvPr id="0" name=""/>
        <dsp:cNvSpPr/>
      </dsp:nvSpPr>
      <dsp:spPr>
        <a:xfrm>
          <a:off x="4358750" y="1479816"/>
          <a:ext cx="2291328" cy="2291328"/>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lt-LT" sz="2600" kern="1200" dirty="0" smtClean="0"/>
            <a:t>Vitaucte</a:t>
          </a:r>
          <a:endParaRPr lang="en-US" sz="2600" kern="1200" dirty="0"/>
        </a:p>
      </dsp:txBody>
      <dsp:txXfrm>
        <a:off x="5059515" y="2071742"/>
        <a:ext cx="1374796" cy="1260230"/>
      </dsp:txXfrm>
    </dsp:sp>
    <dsp:sp modelId="{07272DEC-E2D6-45C6-B20A-0D138D117C2F}">
      <dsp:nvSpPr>
        <dsp:cNvPr id="0" name=""/>
        <dsp:cNvSpPr/>
      </dsp:nvSpPr>
      <dsp:spPr>
        <a:xfrm>
          <a:off x="2705175" y="1479816"/>
          <a:ext cx="2291328" cy="2291328"/>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lt-LT" sz="2600" kern="1200" dirty="0" smtClean="0"/>
            <a:t>Senėjimas</a:t>
          </a:r>
          <a:endParaRPr lang="en-US" sz="2600" kern="1200" dirty="0"/>
        </a:p>
      </dsp:txBody>
      <dsp:txXfrm>
        <a:off x="2920942" y="2071742"/>
        <a:ext cx="1374796" cy="1260230"/>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B972F-A502-46F5-91F8-F75D18CB5D46}" type="datetimeFigureOut">
              <a:rPr lang="lt-LT" smtClean="0"/>
              <a:t>2022-09-12</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68A2E5-84D2-4DED-B8DD-7AB56B94DEAC}" type="slidenum">
              <a:rPr lang="lt-LT" smtClean="0"/>
              <a:t>‹#›</a:t>
            </a:fld>
            <a:endParaRPr lang="lt-LT"/>
          </a:p>
        </p:txBody>
      </p:sp>
    </p:spTree>
    <p:extLst>
      <p:ext uri="{BB962C8B-B14F-4D97-AF65-F5344CB8AC3E}">
        <p14:creationId xmlns:p14="http://schemas.microsoft.com/office/powerpoint/2010/main" val="1499973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Šio sluoksnio storis yra apie 0,03 mm</a:t>
            </a:r>
          </a:p>
          <a:p>
            <a:r>
              <a:rPr lang="lt-LT" dirty="0" smtClean="0"/>
              <a:t>. Tai pats pirmasis odos apsauginis barjeras nuo nepalankių išorinės aplinkos faktorių. </a:t>
            </a:r>
            <a:endParaRPr lang="en-US" dirty="0"/>
          </a:p>
        </p:txBody>
      </p:sp>
      <p:sp>
        <p:nvSpPr>
          <p:cNvPr id="4" name="Slide Number Placeholder 3"/>
          <p:cNvSpPr>
            <a:spLocks noGrp="1"/>
          </p:cNvSpPr>
          <p:nvPr>
            <p:ph type="sldNum" sz="quarter" idx="10"/>
          </p:nvPr>
        </p:nvSpPr>
        <p:spPr/>
        <p:txBody>
          <a:bodyPr/>
          <a:lstStyle/>
          <a:p>
            <a:fld id="{5F68A2E5-84D2-4DED-B8DD-7AB56B94DEAC}" type="slidenum">
              <a:rPr lang="lt-LT" smtClean="0"/>
              <a:t>7</a:t>
            </a:fld>
            <a:endParaRPr lang="lt-LT"/>
          </a:p>
        </p:txBody>
      </p:sp>
    </p:spTree>
    <p:extLst>
      <p:ext uri="{BB962C8B-B14F-4D97-AF65-F5344CB8AC3E}">
        <p14:creationId xmlns:p14="http://schemas.microsoft.com/office/powerpoint/2010/main" val="1729391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dirty="0" smtClean="0"/>
              <a:t>Aktyvios deguonies formos gali gamintis lastelese del UVS poveikio. Bet kurio membranoje yra nesociuju lipidu, kurie itin greitai rugstinasi. </a:t>
            </a:r>
            <a:br>
              <a:rPr lang="lt-LT" dirty="0" smtClean="0"/>
            </a:br>
            <a:r>
              <a:rPr lang="lt-LT" dirty="0" smtClean="0"/>
              <a:t>Antra. Rezultate vyksta grandinine reakcija, lipidas tampa rugstiniu, jis rugstina savo kaimyna ir taip toliau. Ir del lipidu rugstinimo reakcijos membranos struktura labai stipriai keiciasi, </a:t>
            </a:r>
          </a:p>
          <a:p>
            <a:pPr marL="0" marR="0" indent="0" algn="l" defTabSz="914400" rtl="0" eaLnBrk="1" fontAlgn="auto" latinLnBrk="0" hangingPunct="1">
              <a:lnSpc>
                <a:spcPct val="100000"/>
              </a:lnSpc>
              <a:spcBef>
                <a:spcPts val="0"/>
              </a:spcBef>
              <a:spcAft>
                <a:spcPts val="0"/>
              </a:spcAft>
              <a:buClrTx/>
              <a:buSzTx/>
              <a:buFontTx/>
              <a:buNone/>
              <a:tabLst/>
              <a:defRPr/>
            </a:pPr>
            <a:r>
              <a:rPr lang="lt-LT" dirty="0" smtClean="0"/>
              <a:t>Trecia. bet be to, lipidiniai radikalai aktyvuoja fermenta fosfolipaze, kuri pradeda ardyti fosfolipidus, kurie sudaro lasteles membranos pagrinda. Rezultate islaisvinama daug riebiuju rugstciu, kuri viena is ju yra arachidono rugstis.</a:t>
            </a:r>
          </a:p>
          <a:p>
            <a:pPr marL="0" marR="0" indent="0" algn="l" defTabSz="914400" rtl="0" eaLnBrk="1" fontAlgn="auto" latinLnBrk="0" hangingPunct="1">
              <a:lnSpc>
                <a:spcPct val="100000"/>
              </a:lnSpc>
              <a:spcBef>
                <a:spcPts val="0"/>
              </a:spcBef>
              <a:spcAft>
                <a:spcPts val="0"/>
              </a:spcAft>
              <a:buClrTx/>
              <a:buSzTx/>
              <a:buFontTx/>
              <a:buNone/>
              <a:tabLst/>
              <a:defRPr/>
            </a:pPr>
            <a:r>
              <a:rPr lang="lt-LT" dirty="0" smtClean="0"/>
              <a:t>Ketv. Butent arachidono rugstis tai tas substratas, is kurio formuojasi prosoglandinai ir leikotrienai, ir butent sios medziagos pradeda uzdegiminine reakcija. Todel kai audiniuose yra uzdegimas, mes drasiai galime kalbeti, kad sioje zonoje lastelese vyksta oksidacinis stresas, sioje zonoje laisvuju deguonies formu kiekis yra daug didesnis, nei jo turetu būti.</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F68A2E5-84D2-4DED-B8DD-7AB56B94DEAC}" type="slidenum">
              <a:rPr lang="lt-LT" smtClean="0"/>
              <a:t>61</a:t>
            </a:fld>
            <a:endParaRPr lang="lt-LT"/>
          </a:p>
        </p:txBody>
      </p:sp>
    </p:spTree>
    <p:extLst>
      <p:ext uri="{BB962C8B-B14F-4D97-AF65-F5344CB8AC3E}">
        <p14:creationId xmlns:p14="http://schemas.microsoft.com/office/powerpoint/2010/main" val="2553049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Hormonų naudojimas kosmetologijoje yra griežtai uždraustas, tačiau galime naudoti panašios struktūros molekulės – fitohormonus.</a:t>
            </a:r>
            <a:endParaRPr lang="en-US" dirty="0"/>
          </a:p>
        </p:txBody>
      </p:sp>
      <p:sp>
        <p:nvSpPr>
          <p:cNvPr id="4" name="Slide Number Placeholder 3"/>
          <p:cNvSpPr>
            <a:spLocks noGrp="1"/>
          </p:cNvSpPr>
          <p:nvPr>
            <p:ph type="sldNum" sz="quarter" idx="10"/>
          </p:nvPr>
        </p:nvSpPr>
        <p:spPr/>
        <p:txBody>
          <a:bodyPr/>
          <a:lstStyle/>
          <a:p>
            <a:fld id="{5F68A2E5-84D2-4DED-B8DD-7AB56B94DEAC}" type="slidenum">
              <a:rPr lang="lt-LT" smtClean="0"/>
              <a:t>63</a:t>
            </a:fld>
            <a:endParaRPr lang="lt-LT"/>
          </a:p>
        </p:txBody>
      </p:sp>
    </p:spTree>
    <p:extLst>
      <p:ext uri="{BB962C8B-B14F-4D97-AF65-F5344CB8AC3E}">
        <p14:creationId xmlns:p14="http://schemas.microsoft.com/office/powerpoint/2010/main" val="2140717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Daugybinės veido ir kaklo deformacijos konfiguracijos</a:t>
            </a:r>
            <a:endParaRPr lang="en-US" dirty="0"/>
          </a:p>
        </p:txBody>
      </p:sp>
      <p:sp>
        <p:nvSpPr>
          <p:cNvPr id="4" name="Slide Number Placeholder 3"/>
          <p:cNvSpPr>
            <a:spLocks noGrp="1"/>
          </p:cNvSpPr>
          <p:nvPr>
            <p:ph type="sldNum" sz="quarter" idx="10"/>
          </p:nvPr>
        </p:nvSpPr>
        <p:spPr/>
        <p:txBody>
          <a:bodyPr/>
          <a:lstStyle/>
          <a:p>
            <a:fld id="{5F68A2E5-84D2-4DED-B8DD-7AB56B94DEAC}" type="slidenum">
              <a:rPr lang="lt-LT" smtClean="0"/>
              <a:t>92</a:t>
            </a:fld>
            <a:endParaRPr lang="lt-LT"/>
          </a:p>
        </p:txBody>
      </p:sp>
    </p:spTree>
    <p:extLst>
      <p:ext uri="{BB962C8B-B14F-4D97-AF65-F5344CB8AC3E}">
        <p14:creationId xmlns:p14="http://schemas.microsoft.com/office/powerpoint/2010/main" val="3539931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dažniau galima rasti tarp Vidurinės Azijos gyventojų,Japonija, Mongolija.</a:t>
            </a:r>
            <a:endParaRPr lang="en-US" dirty="0"/>
          </a:p>
        </p:txBody>
      </p:sp>
      <p:sp>
        <p:nvSpPr>
          <p:cNvPr id="4" name="Slide Number Placeholder 3"/>
          <p:cNvSpPr>
            <a:spLocks noGrp="1"/>
          </p:cNvSpPr>
          <p:nvPr>
            <p:ph type="sldNum" sz="quarter" idx="10"/>
          </p:nvPr>
        </p:nvSpPr>
        <p:spPr/>
        <p:txBody>
          <a:bodyPr/>
          <a:lstStyle/>
          <a:p>
            <a:fld id="{5F68A2E5-84D2-4DED-B8DD-7AB56B94DEAC}" type="slidenum">
              <a:rPr lang="lt-LT" smtClean="0"/>
              <a:t>94</a:t>
            </a:fld>
            <a:endParaRPr lang="lt-LT"/>
          </a:p>
        </p:txBody>
      </p:sp>
    </p:spTree>
    <p:extLst>
      <p:ext uri="{BB962C8B-B14F-4D97-AF65-F5344CB8AC3E}">
        <p14:creationId xmlns:p14="http://schemas.microsoft.com/office/powerpoint/2010/main" val="117860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Rūpindamiesi išsaugoti šio sluoksnio gyvybingumą, išsaugosime sveiką odą</a:t>
            </a:r>
          </a:p>
          <a:p>
            <a:r>
              <a:rPr lang="lt-LT" dirty="0" smtClean="0"/>
              <a:t>Mokslininkai mano, kad epidermis per pamatinę membraną gali daryti poveikį dermos ląstelėms. Manoma, kad jis gali priversti ląsteles pagreitinti arba sulėtinti įvairių medžiagų sintezę. Būtent šį nepaprastą gebėjimą jautriai reaguoti į pokyčius ir daryti įtaką pagrindiniams fiziologiniams procesams mes ir naudojame kurdami kosmetikos priemones</a:t>
            </a:r>
            <a:endParaRPr lang="en-US" dirty="0"/>
          </a:p>
        </p:txBody>
      </p:sp>
      <p:sp>
        <p:nvSpPr>
          <p:cNvPr id="4" name="Slide Number Placeholder 3"/>
          <p:cNvSpPr>
            <a:spLocks noGrp="1"/>
          </p:cNvSpPr>
          <p:nvPr>
            <p:ph type="sldNum" sz="quarter" idx="10"/>
          </p:nvPr>
        </p:nvSpPr>
        <p:spPr/>
        <p:txBody>
          <a:bodyPr/>
          <a:lstStyle/>
          <a:p>
            <a:fld id="{5F68A2E5-84D2-4DED-B8DD-7AB56B94DEAC}" type="slidenum">
              <a:rPr lang="lt-LT" smtClean="0"/>
              <a:t>11</a:t>
            </a:fld>
            <a:endParaRPr lang="lt-LT"/>
          </a:p>
        </p:txBody>
      </p:sp>
    </p:spTree>
    <p:extLst>
      <p:ext uri="{BB962C8B-B14F-4D97-AF65-F5344CB8AC3E}">
        <p14:creationId xmlns:p14="http://schemas.microsoft.com/office/powerpoint/2010/main" val="124842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1960-70</a:t>
            </a:r>
            <a:r>
              <a:rPr lang="lt-LT" dirty="0" smtClean="0"/>
              <a:t> m sukurta ukrainiečio fiziologo ir gerontolo</a:t>
            </a:r>
            <a:r>
              <a:rPr lang="lt-LT" baseline="0" dirty="0" smtClean="0"/>
              <a:t> V.V. Frolkiso</a:t>
            </a:r>
            <a:endParaRPr lang="en-US" dirty="0"/>
          </a:p>
        </p:txBody>
      </p:sp>
      <p:sp>
        <p:nvSpPr>
          <p:cNvPr id="4" name="Slide Number Placeholder 3"/>
          <p:cNvSpPr>
            <a:spLocks noGrp="1"/>
          </p:cNvSpPr>
          <p:nvPr>
            <p:ph type="sldNum" sz="quarter" idx="10"/>
          </p:nvPr>
        </p:nvSpPr>
        <p:spPr/>
        <p:txBody>
          <a:bodyPr/>
          <a:lstStyle/>
          <a:p>
            <a:fld id="{5F68A2E5-84D2-4DED-B8DD-7AB56B94DEAC}" type="slidenum">
              <a:rPr lang="lt-LT" smtClean="0"/>
              <a:t>31</a:t>
            </a:fld>
            <a:endParaRPr lang="lt-LT"/>
          </a:p>
        </p:txBody>
      </p:sp>
    </p:spTree>
    <p:extLst>
      <p:ext uri="{BB962C8B-B14F-4D97-AF65-F5344CB8AC3E}">
        <p14:creationId xmlns:p14="http://schemas.microsoft.com/office/powerpoint/2010/main" val="13992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a:t>
            </a:r>
            <a:r>
              <a:rPr lang="en-US" dirty="0" err="1" smtClean="0"/>
              <a:t>photodamage</a:t>
            </a:r>
            <a:r>
              <a:rPr lang="en-US" dirty="0" smtClean="0"/>
              <a:t> occurs before the age of 20, and young patients are often shocked to hear that they already manifest the earliest signs of </a:t>
            </a:r>
            <a:r>
              <a:rPr lang="en-US" dirty="0" err="1" smtClean="0"/>
              <a:t>photodamage</a:t>
            </a:r>
            <a:endParaRPr lang="en-US" dirty="0"/>
          </a:p>
        </p:txBody>
      </p:sp>
      <p:sp>
        <p:nvSpPr>
          <p:cNvPr id="4" name="Slide Number Placeholder 3"/>
          <p:cNvSpPr>
            <a:spLocks noGrp="1"/>
          </p:cNvSpPr>
          <p:nvPr>
            <p:ph type="sldNum" sz="quarter" idx="10"/>
          </p:nvPr>
        </p:nvSpPr>
        <p:spPr/>
        <p:txBody>
          <a:bodyPr/>
          <a:lstStyle/>
          <a:p>
            <a:fld id="{5F68A2E5-84D2-4DED-B8DD-7AB56B94DEAC}" type="slidenum">
              <a:rPr lang="lt-LT" smtClean="0"/>
              <a:t>45</a:t>
            </a:fld>
            <a:endParaRPr lang="lt-LT"/>
          </a:p>
        </p:txBody>
      </p:sp>
    </p:spTree>
    <p:extLst>
      <p:ext uri="{BB962C8B-B14F-4D97-AF65-F5344CB8AC3E}">
        <p14:creationId xmlns:p14="http://schemas.microsoft.com/office/powerpoint/2010/main" val="2583610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Pima aptinkama tik po wood lempa o vėliau atsiranda akivaizdūs saulės</a:t>
            </a:r>
            <a:r>
              <a:rPr lang="lt-LT" baseline="0" dirty="0" smtClean="0"/>
              <a:t> sukelti požymiai.</a:t>
            </a:r>
          </a:p>
          <a:p>
            <a:endParaRPr lang="en-US" dirty="0"/>
          </a:p>
        </p:txBody>
      </p:sp>
      <p:sp>
        <p:nvSpPr>
          <p:cNvPr id="4" name="Slide Number Placeholder 3"/>
          <p:cNvSpPr>
            <a:spLocks noGrp="1"/>
          </p:cNvSpPr>
          <p:nvPr>
            <p:ph type="sldNum" sz="quarter" idx="10"/>
          </p:nvPr>
        </p:nvSpPr>
        <p:spPr/>
        <p:txBody>
          <a:bodyPr/>
          <a:lstStyle/>
          <a:p>
            <a:fld id="{5F68A2E5-84D2-4DED-B8DD-7AB56B94DEAC}" type="slidenum">
              <a:rPr lang="lt-LT" smtClean="0"/>
              <a:t>51</a:t>
            </a:fld>
            <a:endParaRPr lang="lt-LT"/>
          </a:p>
        </p:txBody>
      </p:sp>
    </p:spTree>
    <p:extLst>
      <p:ext uri="{BB962C8B-B14F-4D97-AF65-F5344CB8AC3E}">
        <p14:creationId xmlns:p14="http://schemas.microsoft.com/office/powerpoint/2010/main" val="163876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Pirma UVS pažeidžia paakių odą</a:t>
            </a:r>
          </a:p>
          <a:p>
            <a:r>
              <a:rPr lang="lt-LT" dirty="0" smtClean="0"/>
              <a:t>Elastinas</a:t>
            </a:r>
            <a:r>
              <a:rPr lang="lt-LT" baseline="0" dirty="0" smtClean="0"/>
              <a:t> susisuka į mažus rutuliukus, kuriuos galima gana gerai pamatytilengvai ant kaklo odos net tik vidutiniškai saulės pažeistiems žmonėms.</a:t>
            </a:r>
          </a:p>
          <a:p>
            <a:r>
              <a:rPr lang="lt-LT" baseline="0" dirty="0" smtClean="0"/>
              <a:t>Saulės spinduliuotė pažeidžia kolagenąpalaiko kraujagysles ir sukelia šių kraujagyslių išsiplėtimą. Prasta cirkuliacijapasirodo kaip pabalusi, prastai maitinama oda.</a:t>
            </a:r>
          </a:p>
          <a:p>
            <a:endParaRPr lang="en-US" dirty="0"/>
          </a:p>
        </p:txBody>
      </p:sp>
      <p:sp>
        <p:nvSpPr>
          <p:cNvPr id="4" name="Slide Number Placeholder 3"/>
          <p:cNvSpPr>
            <a:spLocks noGrp="1"/>
          </p:cNvSpPr>
          <p:nvPr>
            <p:ph type="sldNum" sz="quarter" idx="10"/>
          </p:nvPr>
        </p:nvSpPr>
        <p:spPr/>
        <p:txBody>
          <a:bodyPr/>
          <a:lstStyle/>
          <a:p>
            <a:fld id="{5F68A2E5-84D2-4DED-B8DD-7AB56B94DEAC}" type="slidenum">
              <a:rPr lang="lt-LT" smtClean="0"/>
              <a:t>54</a:t>
            </a:fld>
            <a:endParaRPr lang="lt-LT"/>
          </a:p>
        </p:txBody>
      </p:sp>
    </p:spTree>
    <p:extLst>
      <p:ext uri="{BB962C8B-B14F-4D97-AF65-F5344CB8AC3E}">
        <p14:creationId xmlns:p14="http://schemas.microsoft.com/office/powerpoint/2010/main" val="354392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Aktyvios deguonies formos tai grupe medziagu, i kurias ieina deguonies jonai, organiniai ir neorganiniai peroksidai ir laisvieji radikalai. Noriu pamineti, kad aktyvios deguonies formos ir laisvieji radikalai tai nera tas pats. Yra medziagos kurios priskiriamos laisviesiems radikalams, taciau jos neturi deguonies, todel formaliai jos neieis i aktyviu deguonies formu grupe. </a:t>
            </a:r>
            <a:endParaRPr lang="en-US" dirty="0"/>
          </a:p>
        </p:txBody>
      </p:sp>
      <p:sp>
        <p:nvSpPr>
          <p:cNvPr id="4" name="Slide Number Placeholder 3"/>
          <p:cNvSpPr>
            <a:spLocks noGrp="1"/>
          </p:cNvSpPr>
          <p:nvPr>
            <p:ph type="sldNum" sz="quarter" idx="10"/>
          </p:nvPr>
        </p:nvSpPr>
        <p:spPr/>
        <p:txBody>
          <a:bodyPr/>
          <a:lstStyle/>
          <a:p>
            <a:fld id="{5F68A2E5-84D2-4DED-B8DD-7AB56B94DEAC}" type="slidenum">
              <a:rPr lang="lt-LT" smtClean="0"/>
              <a:t>57</a:t>
            </a:fld>
            <a:endParaRPr lang="lt-LT"/>
          </a:p>
        </p:txBody>
      </p:sp>
    </p:spTree>
    <p:extLst>
      <p:ext uri="{BB962C8B-B14F-4D97-AF65-F5344CB8AC3E}">
        <p14:creationId xmlns:p14="http://schemas.microsoft.com/office/powerpoint/2010/main" val="2327934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dirty="0" smtClean="0"/>
              <a:t>Aktyvios deguonies formos organizme gaminamos visur ir nuolat. Tiek naturaliai vykstanciu vidiniu rekaciju metu, metaboliniu kvepavimo, tiek ir veikiant isoriniams faktoriams, ir nr vienas provokatorius yra UV, ir ivairiausi chemikalai, paliutantai, tersiantys musu atmosfera. </a:t>
            </a:r>
            <a:endParaRPr lang="en-US" dirty="0" smtClean="0"/>
          </a:p>
          <a:p>
            <a:endParaRPr lang="en-US" dirty="0"/>
          </a:p>
        </p:txBody>
      </p:sp>
      <p:sp>
        <p:nvSpPr>
          <p:cNvPr id="4" name="Slide Number Placeholder 3"/>
          <p:cNvSpPr>
            <a:spLocks noGrp="1"/>
          </p:cNvSpPr>
          <p:nvPr>
            <p:ph type="sldNum" sz="quarter" idx="10"/>
          </p:nvPr>
        </p:nvSpPr>
        <p:spPr/>
        <p:txBody>
          <a:bodyPr/>
          <a:lstStyle/>
          <a:p>
            <a:fld id="{5F68A2E5-84D2-4DED-B8DD-7AB56B94DEAC}" type="slidenum">
              <a:rPr lang="lt-LT" smtClean="0"/>
              <a:t>59</a:t>
            </a:fld>
            <a:endParaRPr lang="lt-LT"/>
          </a:p>
        </p:txBody>
      </p:sp>
    </p:spTree>
    <p:extLst>
      <p:ext uri="{BB962C8B-B14F-4D97-AF65-F5344CB8AC3E}">
        <p14:creationId xmlns:p14="http://schemas.microsoft.com/office/powerpoint/2010/main" val="3692898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dirty="0" smtClean="0"/>
              <a:t>Kai kalbame apie lastele, tai pagrindine aktyviu deguonies formu gamykla yra mitochondrijos. Tai yra lasteles energijos energiticeskije stancii. , kuriame vyskta kvepavimo procesai, naudojamas deguonis ir gaminamas ATP universalus lasteliu kuras. Siame paveiksle visos mitochondrijoje vykstancios stadijos ir matome, kad ketvirtoje stadijoje deguonis paversciamas vandeniu, vandens molekule nera rugstintojas, ji yra pakankamai stabili medziaga, kitaip ji negaletu kurti musu vidines organizmo aplinkos. </a:t>
            </a:r>
            <a:r>
              <a:rPr lang="en-US" dirty="0" smtClean="0"/>
              <a:t>98%</a:t>
            </a:r>
            <a:r>
              <a:rPr lang="lt-LT" dirty="0" smtClean="0"/>
              <a:t> deguonies virsta vandeniu, taciau </a:t>
            </a:r>
            <a:r>
              <a:rPr lang="en-US" dirty="0" smtClean="0"/>
              <a:t> 2%</a:t>
            </a:r>
            <a:r>
              <a:rPr lang="lt-LT" dirty="0" smtClean="0"/>
              <a:t> tai utechka, sis deguonis nepraejo taisyklingai visu siu proceso stadiju ir atsikure ne pilnai, o dalis, is pradziu i superoksidoniona, tuomet i vandenili, i hidroksili radikala , o tai jau yra aktyvios deguonies formos, kurios galima ir mitochondrijai ir lastelei pridaryti daug zalos. Todel lastelems reikalinga apsaugine sistema, gebanti inhibuoti sias medziagas. Esant kai kurioms bukles si utechka gali kilti, pvz esant hipoksijai, kai lasteleje truksta molekulinio deguonies, taip pat apoptozes metu, </a:t>
            </a:r>
          </a:p>
          <a:p>
            <a:endParaRPr lang="en-US" dirty="0"/>
          </a:p>
        </p:txBody>
      </p:sp>
      <p:sp>
        <p:nvSpPr>
          <p:cNvPr id="4" name="Slide Number Placeholder 3"/>
          <p:cNvSpPr>
            <a:spLocks noGrp="1"/>
          </p:cNvSpPr>
          <p:nvPr>
            <p:ph type="sldNum" sz="quarter" idx="10"/>
          </p:nvPr>
        </p:nvSpPr>
        <p:spPr/>
        <p:txBody>
          <a:bodyPr/>
          <a:lstStyle/>
          <a:p>
            <a:fld id="{5F68A2E5-84D2-4DED-B8DD-7AB56B94DEAC}" type="slidenum">
              <a:rPr lang="lt-LT" smtClean="0"/>
              <a:t>60</a:t>
            </a:fld>
            <a:endParaRPr lang="lt-LT"/>
          </a:p>
        </p:txBody>
      </p:sp>
    </p:spTree>
    <p:extLst>
      <p:ext uri="{BB962C8B-B14F-4D97-AF65-F5344CB8AC3E}">
        <p14:creationId xmlns:p14="http://schemas.microsoft.com/office/powerpoint/2010/main" val="157569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p:cNvSpPr>
            <a:spLocks noGrp="1"/>
          </p:cNvSpPr>
          <p:nvPr>
            <p:ph type="dt" sz="half" idx="10"/>
          </p:nvPr>
        </p:nvSpPr>
        <p:spPr/>
        <p:txBody>
          <a:bodyPr/>
          <a:lstStyle/>
          <a:p>
            <a:fld id="{0C3D3767-6E68-49CF-806C-B093813811F2}" type="datetimeFigureOut">
              <a:rPr lang="lt-LT" smtClean="0"/>
              <a:t>2022-09-12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BC826D0-EC13-427C-9D05-42AD21CC9910}" type="slidenum">
              <a:rPr lang="lt-LT" smtClean="0"/>
              <a:t>‹#›</a:t>
            </a:fld>
            <a:endParaRPr lang="lt-LT"/>
          </a:p>
        </p:txBody>
      </p:sp>
    </p:spTree>
    <p:extLst>
      <p:ext uri="{BB962C8B-B14F-4D97-AF65-F5344CB8AC3E}">
        <p14:creationId xmlns:p14="http://schemas.microsoft.com/office/powerpoint/2010/main" val="193080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0C3D3767-6E68-49CF-806C-B093813811F2}" type="datetimeFigureOut">
              <a:rPr lang="lt-LT" smtClean="0"/>
              <a:t>2022-09-12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BC826D0-EC13-427C-9D05-42AD21CC9910}" type="slidenum">
              <a:rPr lang="lt-LT" smtClean="0"/>
              <a:t>‹#›</a:t>
            </a:fld>
            <a:endParaRPr lang="lt-LT"/>
          </a:p>
        </p:txBody>
      </p:sp>
    </p:spTree>
    <p:extLst>
      <p:ext uri="{BB962C8B-B14F-4D97-AF65-F5344CB8AC3E}">
        <p14:creationId xmlns:p14="http://schemas.microsoft.com/office/powerpoint/2010/main" val="251013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0C3D3767-6E68-49CF-806C-B093813811F2}" type="datetimeFigureOut">
              <a:rPr lang="lt-LT" smtClean="0"/>
              <a:t>2022-09-12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BC826D0-EC13-427C-9D05-42AD21CC9910}" type="slidenum">
              <a:rPr lang="lt-LT" smtClean="0"/>
              <a:t>‹#›</a:t>
            </a:fld>
            <a:endParaRPr lang="lt-LT"/>
          </a:p>
        </p:txBody>
      </p:sp>
    </p:spTree>
    <p:extLst>
      <p:ext uri="{BB962C8B-B14F-4D97-AF65-F5344CB8AC3E}">
        <p14:creationId xmlns:p14="http://schemas.microsoft.com/office/powerpoint/2010/main" val="2093401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0C3D3767-6E68-49CF-806C-B093813811F2}" type="datetimeFigureOut">
              <a:rPr lang="lt-LT" smtClean="0"/>
              <a:t>2022-09-12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BC826D0-EC13-427C-9D05-42AD21CC9910}" type="slidenum">
              <a:rPr lang="lt-LT" smtClean="0"/>
              <a:t>‹#›</a:t>
            </a:fld>
            <a:endParaRPr lang="lt-LT"/>
          </a:p>
        </p:txBody>
      </p:sp>
    </p:spTree>
    <p:extLst>
      <p:ext uri="{BB962C8B-B14F-4D97-AF65-F5344CB8AC3E}">
        <p14:creationId xmlns:p14="http://schemas.microsoft.com/office/powerpoint/2010/main" val="327797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D3767-6E68-49CF-806C-B093813811F2}" type="datetimeFigureOut">
              <a:rPr lang="lt-LT" smtClean="0"/>
              <a:t>2022-09-12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BC826D0-EC13-427C-9D05-42AD21CC9910}" type="slidenum">
              <a:rPr lang="lt-LT" smtClean="0"/>
              <a:t>‹#›</a:t>
            </a:fld>
            <a:endParaRPr lang="lt-LT"/>
          </a:p>
        </p:txBody>
      </p:sp>
    </p:spTree>
    <p:extLst>
      <p:ext uri="{BB962C8B-B14F-4D97-AF65-F5344CB8AC3E}">
        <p14:creationId xmlns:p14="http://schemas.microsoft.com/office/powerpoint/2010/main" val="1029336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p:cNvSpPr>
            <a:spLocks noGrp="1"/>
          </p:cNvSpPr>
          <p:nvPr>
            <p:ph type="dt" sz="half" idx="10"/>
          </p:nvPr>
        </p:nvSpPr>
        <p:spPr/>
        <p:txBody>
          <a:bodyPr/>
          <a:lstStyle/>
          <a:p>
            <a:fld id="{0C3D3767-6E68-49CF-806C-B093813811F2}" type="datetimeFigureOut">
              <a:rPr lang="lt-LT" smtClean="0"/>
              <a:t>2022-09-12</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BBC826D0-EC13-427C-9D05-42AD21CC9910}" type="slidenum">
              <a:rPr lang="lt-LT" smtClean="0"/>
              <a:t>‹#›</a:t>
            </a:fld>
            <a:endParaRPr lang="lt-LT"/>
          </a:p>
        </p:txBody>
      </p:sp>
    </p:spTree>
    <p:extLst>
      <p:ext uri="{BB962C8B-B14F-4D97-AF65-F5344CB8AC3E}">
        <p14:creationId xmlns:p14="http://schemas.microsoft.com/office/powerpoint/2010/main" val="2325192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p:cNvSpPr>
            <a:spLocks noGrp="1"/>
          </p:cNvSpPr>
          <p:nvPr>
            <p:ph type="dt" sz="half" idx="10"/>
          </p:nvPr>
        </p:nvSpPr>
        <p:spPr/>
        <p:txBody>
          <a:bodyPr/>
          <a:lstStyle/>
          <a:p>
            <a:fld id="{0C3D3767-6E68-49CF-806C-B093813811F2}" type="datetimeFigureOut">
              <a:rPr lang="lt-LT" smtClean="0"/>
              <a:t>2022-09-12</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BBC826D0-EC13-427C-9D05-42AD21CC9910}" type="slidenum">
              <a:rPr lang="lt-LT" smtClean="0"/>
              <a:t>‹#›</a:t>
            </a:fld>
            <a:endParaRPr lang="lt-LT"/>
          </a:p>
        </p:txBody>
      </p:sp>
    </p:spTree>
    <p:extLst>
      <p:ext uri="{BB962C8B-B14F-4D97-AF65-F5344CB8AC3E}">
        <p14:creationId xmlns:p14="http://schemas.microsoft.com/office/powerpoint/2010/main" val="341719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Date Placeholder 2"/>
          <p:cNvSpPr>
            <a:spLocks noGrp="1"/>
          </p:cNvSpPr>
          <p:nvPr>
            <p:ph type="dt" sz="half" idx="10"/>
          </p:nvPr>
        </p:nvSpPr>
        <p:spPr/>
        <p:txBody>
          <a:bodyPr/>
          <a:lstStyle/>
          <a:p>
            <a:fld id="{0C3D3767-6E68-49CF-806C-B093813811F2}" type="datetimeFigureOut">
              <a:rPr lang="lt-LT" smtClean="0"/>
              <a:t>2022-09-12</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BBC826D0-EC13-427C-9D05-42AD21CC9910}" type="slidenum">
              <a:rPr lang="lt-LT" smtClean="0"/>
              <a:t>‹#›</a:t>
            </a:fld>
            <a:endParaRPr lang="lt-LT"/>
          </a:p>
        </p:txBody>
      </p:sp>
    </p:spTree>
    <p:extLst>
      <p:ext uri="{BB962C8B-B14F-4D97-AF65-F5344CB8AC3E}">
        <p14:creationId xmlns:p14="http://schemas.microsoft.com/office/powerpoint/2010/main" val="2616708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D3767-6E68-49CF-806C-B093813811F2}" type="datetimeFigureOut">
              <a:rPr lang="lt-LT" smtClean="0"/>
              <a:t>2022-09-12</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BBC826D0-EC13-427C-9D05-42AD21CC9910}" type="slidenum">
              <a:rPr lang="lt-LT" smtClean="0"/>
              <a:t>‹#›</a:t>
            </a:fld>
            <a:endParaRPr lang="lt-LT"/>
          </a:p>
        </p:txBody>
      </p:sp>
    </p:spTree>
    <p:extLst>
      <p:ext uri="{BB962C8B-B14F-4D97-AF65-F5344CB8AC3E}">
        <p14:creationId xmlns:p14="http://schemas.microsoft.com/office/powerpoint/2010/main" val="78257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D3767-6E68-49CF-806C-B093813811F2}" type="datetimeFigureOut">
              <a:rPr lang="lt-LT" smtClean="0"/>
              <a:t>2022-09-12</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BBC826D0-EC13-427C-9D05-42AD21CC9910}" type="slidenum">
              <a:rPr lang="lt-LT" smtClean="0"/>
              <a:t>‹#›</a:t>
            </a:fld>
            <a:endParaRPr lang="lt-LT"/>
          </a:p>
        </p:txBody>
      </p:sp>
    </p:spTree>
    <p:extLst>
      <p:ext uri="{BB962C8B-B14F-4D97-AF65-F5344CB8AC3E}">
        <p14:creationId xmlns:p14="http://schemas.microsoft.com/office/powerpoint/2010/main" val="135789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3D3767-6E68-49CF-806C-B093813811F2}" type="datetimeFigureOut">
              <a:rPr lang="lt-LT" smtClean="0"/>
              <a:t>2022-09-12</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BBC826D0-EC13-427C-9D05-42AD21CC9910}" type="slidenum">
              <a:rPr lang="lt-LT" smtClean="0"/>
              <a:t>‹#›</a:t>
            </a:fld>
            <a:endParaRPr lang="lt-LT"/>
          </a:p>
        </p:txBody>
      </p:sp>
    </p:spTree>
    <p:extLst>
      <p:ext uri="{BB962C8B-B14F-4D97-AF65-F5344CB8AC3E}">
        <p14:creationId xmlns:p14="http://schemas.microsoft.com/office/powerpoint/2010/main" val="3983842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D3767-6E68-49CF-806C-B093813811F2}" type="datetimeFigureOut">
              <a:rPr lang="lt-LT" smtClean="0"/>
              <a:t>2022-09-12</a:t>
            </a:fld>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826D0-EC13-427C-9D05-42AD21CC9910}" type="slidenum">
              <a:rPr lang="lt-LT" smtClean="0"/>
              <a:t>‹#›</a:t>
            </a:fld>
            <a:endParaRPr lang="lt-LT"/>
          </a:p>
        </p:txBody>
      </p:sp>
    </p:spTree>
    <p:extLst>
      <p:ext uri="{BB962C8B-B14F-4D97-AF65-F5344CB8AC3E}">
        <p14:creationId xmlns:p14="http://schemas.microsoft.com/office/powerpoint/2010/main" val="2123246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8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9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B126E-363D-4776-9636-8E4F4F34D809}"/>
              </a:ext>
            </a:extLst>
          </p:cNvPr>
          <p:cNvSpPr>
            <a:spLocks noGrp="1"/>
          </p:cNvSpPr>
          <p:nvPr>
            <p:ph type="ctrTitle"/>
          </p:nvPr>
        </p:nvSpPr>
        <p:spPr>
          <a:xfrm>
            <a:off x="1586144" y="1589350"/>
            <a:ext cx="9144000" cy="2387600"/>
          </a:xfrm>
        </p:spPr>
        <p:txBody>
          <a:bodyPr>
            <a:normAutofit/>
          </a:bodyPr>
          <a:lstStyle/>
          <a:p>
            <a:r>
              <a:rPr lang="lt-LT" sz="3600" dirty="0" smtClean="0">
                <a:solidFill>
                  <a:schemeClr val="bg1"/>
                </a:solidFill>
              </a:rPr>
              <a:t>ODOS </a:t>
            </a:r>
            <a:r>
              <a:rPr lang="en-US" sz="3600" dirty="0" smtClean="0">
                <a:solidFill>
                  <a:schemeClr val="bg1"/>
                </a:solidFill>
              </a:rPr>
              <a:t>GERONTOLOGIJA</a:t>
            </a:r>
            <a:endParaRPr lang="lt-LT" sz="3600" dirty="0">
              <a:solidFill>
                <a:schemeClr val="bg1"/>
              </a:solidFill>
            </a:endParaRPr>
          </a:p>
        </p:txBody>
      </p:sp>
      <p:sp>
        <p:nvSpPr>
          <p:cNvPr id="3" name="Subtitle 2">
            <a:extLst>
              <a:ext uri="{FF2B5EF4-FFF2-40B4-BE49-F238E27FC236}">
                <a16:creationId xmlns:a16="http://schemas.microsoft.com/office/drawing/2014/main" xmlns="" id="{8E1ED994-C777-427C-890E-337439727C92}"/>
              </a:ext>
            </a:extLst>
          </p:cNvPr>
          <p:cNvSpPr>
            <a:spLocks noGrp="1"/>
          </p:cNvSpPr>
          <p:nvPr>
            <p:ph type="subTitle" idx="1"/>
          </p:nvPr>
        </p:nvSpPr>
        <p:spPr>
          <a:xfrm>
            <a:off x="1464816" y="4492100"/>
            <a:ext cx="9265328" cy="1182950"/>
          </a:xfrm>
        </p:spPr>
        <p:txBody>
          <a:bodyPr>
            <a:normAutofit fontScale="92500" lnSpcReduction="10000"/>
          </a:bodyPr>
          <a:lstStyle/>
          <a:p>
            <a:pPr algn="r"/>
            <a:r>
              <a:rPr lang="lt-LT" dirty="0">
                <a:solidFill>
                  <a:schemeClr val="bg1"/>
                </a:solidFill>
              </a:rPr>
              <a:t>Parengė: </a:t>
            </a:r>
            <a:r>
              <a:rPr lang="lt-LT" dirty="0" smtClean="0">
                <a:solidFill>
                  <a:schemeClr val="bg1"/>
                </a:solidFill>
              </a:rPr>
              <a:t>Gabrielė Grodytė</a:t>
            </a:r>
            <a:endParaRPr lang="lt-LT" dirty="0">
              <a:solidFill>
                <a:schemeClr val="bg1"/>
              </a:solidFill>
            </a:endParaRPr>
          </a:p>
          <a:p>
            <a:pPr algn="r"/>
            <a:endParaRPr lang="lt-LT" dirty="0">
              <a:solidFill>
                <a:schemeClr val="bg1"/>
              </a:solidFill>
            </a:endParaRPr>
          </a:p>
          <a:p>
            <a:r>
              <a:rPr lang="lt-LT" dirty="0">
                <a:solidFill>
                  <a:schemeClr val="bg1"/>
                </a:solidFill>
              </a:rPr>
              <a:t>Trakai, </a:t>
            </a:r>
            <a:r>
              <a:rPr lang="lt-LT" dirty="0" smtClean="0">
                <a:solidFill>
                  <a:schemeClr val="bg1"/>
                </a:solidFill>
              </a:rPr>
              <a:t>202</a:t>
            </a:r>
            <a:r>
              <a:rPr lang="en-US" dirty="0" smtClean="0">
                <a:solidFill>
                  <a:schemeClr val="bg1"/>
                </a:solidFill>
              </a:rPr>
              <a:t>2</a:t>
            </a:r>
            <a:endParaRPr lang="lt-LT" dirty="0">
              <a:solidFill>
                <a:schemeClr val="bg1"/>
              </a:solidFill>
            </a:endParaRPr>
          </a:p>
        </p:txBody>
      </p:sp>
    </p:spTree>
    <p:extLst>
      <p:ext uri="{BB962C8B-B14F-4D97-AF65-F5344CB8AC3E}">
        <p14:creationId xmlns:p14="http://schemas.microsoft.com/office/powerpoint/2010/main" val="1178932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Epidermis.</a:t>
            </a:r>
            <a:br>
              <a:rPr lang="lt-LT" dirty="0"/>
            </a:br>
            <a:r>
              <a:rPr lang="lt-LT" dirty="0" smtClean="0"/>
              <a:t>Dygliuotasis </a:t>
            </a:r>
            <a:r>
              <a:rPr lang="lt-LT" dirty="0"/>
              <a:t>sluoksnis </a:t>
            </a:r>
            <a:r>
              <a:rPr lang="lt-LT" dirty="0" smtClean="0"/>
              <a:t>(s. spinosum) </a:t>
            </a:r>
            <a:endParaRPr lang="en-US" b="1" dirty="0"/>
          </a:p>
        </p:txBody>
      </p:sp>
      <p:sp>
        <p:nvSpPr>
          <p:cNvPr id="3" name="Content Placeholder 2"/>
          <p:cNvSpPr>
            <a:spLocks noGrp="1"/>
          </p:cNvSpPr>
          <p:nvPr>
            <p:ph idx="1"/>
          </p:nvPr>
        </p:nvSpPr>
        <p:spPr/>
        <p:txBody>
          <a:bodyPr>
            <a:normAutofit fontScale="92500"/>
          </a:bodyPr>
          <a:lstStyle/>
          <a:p>
            <a:pPr>
              <a:buClr>
                <a:schemeClr val="accent1"/>
              </a:buClr>
              <a:buFont typeface="Wingdings" panose="05000000000000000000" pitchFamily="2" charset="2"/>
              <a:buChar char="§"/>
            </a:pPr>
            <a:r>
              <a:rPr lang="lt-LT" dirty="0"/>
              <a:t>Tai pats </a:t>
            </a:r>
            <a:r>
              <a:rPr lang="lt-LT" b="1" dirty="0"/>
              <a:t>storiausias</a:t>
            </a:r>
            <a:r>
              <a:rPr lang="lt-LT" dirty="0"/>
              <a:t> epidermio ląstelių sluoksnis. </a:t>
            </a:r>
            <a:endParaRPr lang="lt-LT" dirty="0" smtClean="0"/>
          </a:p>
          <a:p>
            <a:pPr>
              <a:buClr>
                <a:schemeClr val="accent1"/>
              </a:buClr>
              <a:buFont typeface="Wingdings" panose="05000000000000000000" pitchFamily="2" charset="2"/>
              <a:buChar char="§"/>
            </a:pPr>
            <a:r>
              <a:rPr lang="lt-LT" dirty="0" smtClean="0"/>
              <a:t>Sudarytas </a:t>
            </a:r>
            <a:r>
              <a:rPr lang="lt-LT" dirty="0"/>
              <a:t>iš jaunų ląstelių. </a:t>
            </a:r>
            <a:endParaRPr lang="lt-LT" dirty="0" smtClean="0"/>
          </a:p>
          <a:p>
            <a:pPr>
              <a:buClr>
                <a:schemeClr val="accent1"/>
              </a:buClr>
              <a:buFont typeface="Wingdings" panose="05000000000000000000" pitchFamily="2" charset="2"/>
              <a:buChar char="§"/>
            </a:pPr>
            <a:r>
              <a:rPr lang="lt-LT" dirty="0" smtClean="0"/>
              <a:t>Per </a:t>
            </a:r>
            <a:r>
              <a:rPr lang="lt-LT" dirty="0"/>
              <a:t>tarpląstelinius plyšius teka limfa, kuri ir atneša maisto medžiagų, o nusineša panaudotąsias. </a:t>
            </a:r>
            <a:endParaRPr lang="lt-LT" dirty="0" smtClean="0"/>
          </a:p>
          <a:p>
            <a:pPr>
              <a:buClr>
                <a:schemeClr val="accent1"/>
              </a:buClr>
              <a:buFont typeface="Wingdings" panose="05000000000000000000" pitchFamily="2" charset="2"/>
              <a:buChar char="§"/>
            </a:pPr>
            <a:r>
              <a:rPr lang="lt-LT" dirty="0" smtClean="0"/>
              <a:t>Susideda iš </a:t>
            </a:r>
            <a:r>
              <a:rPr lang="lt-LT" dirty="0"/>
              <a:t>5 – 10 eilių, daugiakampės formos ląstelių su branduoliais. Raginį sluoksnį jos pasiekia per 20 dienų</a:t>
            </a:r>
            <a:r>
              <a:rPr lang="lt-LT" dirty="0" smtClean="0"/>
              <a:t>, jau </a:t>
            </a:r>
            <a:r>
              <a:rPr lang="lt-LT" dirty="0"/>
              <a:t>pasikeitusios. </a:t>
            </a:r>
            <a:endParaRPr lang="lt-LT" dirty="0" smtClean="0"/>
          </a:p>
          <a:p>
            <a:pPr>
              <a:buClr>
                <a:schemeClr val="accent1"/>
              </a:buClr>
              <a:buFont typeface="Wingdings" panose="05000000000000000000" pitchFamily="2" charset="2"/>
              <a:buChar char="§"/>
            </a:pPr>
            <a:r>
              <a:rPr lang="lt-LT" dirty="0" smtClean="0"/>
              <a:t>Protoplazminės </a:t>
            </a:r>
            <a:r>
              <a:rPr lang="lt-LT" dirty="0"/>
              <a:t>ląstelių ataugos (dygliai) sudaro protoplazminius tiltelius, o tarpląsteliniuose plyšiuose cirkuliuoja limfa kuri atneša maisto medžiagų. </a:t>
            </a:r>
            <a:endParaRPr lang="lt-LT" dirty="0" smtClean="0"/>
          </a:p>
          <a:p>
            <a:pPr>
              <a:buClr>
                <a:schemeClr val="accent1"/>
              </a:buClr>
              <a:buFont typeface="Wingdings" panose="05000000000000000000" pitchFamily="2" charset="2"/>
              <a:buChar char="§"/>
            </a:pPr>
            <a:r>
              <a:rPr lang="lt-LT" dirty="0" smtClean="0"/>
              <a:t>Šiame </a:t>
            </a:r>
            <a:r>
              <a:rPr lang="lt-LT" dirty="0"/>
              <a:t>ir pamatiniame sluoksniuose yra </a:t>
            </a:r>
            <a:r>
              <a:rPr lang="lt-LT" b="1" dirty="0"/>
              <a:t>Langerhanso </a:t>
            </a:r>
            <a:r>
              <a:rPr lang="lt-LT" b="1" dirty="0" smtClean="0"/>
              <a:t>ląstelių</a:t>
            </a:r>
            <a:r>
              <a:rPr lang="lt-LT" dirty="0" smtClean="0"/>
              <a:t>, kurios </a:t>
            </a:r>
            <a:r>
              <a:rPr lang="lt-LT" dirty="0"/>
              <a:t>gali fagocituoti imuninius kompleksus, </a:t>
            </a:r>
            <a:r>
              <a:rPr lang="lt-LT" dirty="0" smtClean="0"/>
              <a:t>antigenus.</a:t>
            </a:r>
            <a:endParaRPr lang="en-US" dirty="0"/>
          </a:p>
        </p:txBody>
      </p:sp>
    </p:spTree>
    <p:extLst>
      <p:ext uri="{BB962C8B-B14F-4D97-AF65-F5344CB8AC3E}">
        <p14:creationId xmlns:p14="http://schemas.microsoft.com/office/powerpoint/2010/main" val="31541183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Revitalizacija</a:t>
            </a:r>
            <a:endParaRPr lang="en-US" dirty="0"/>
          </a:p>
        </p:txBody>
      </p:sp>
      <p:sp>
        <p:nvSpPr>
          <p:cNvPr id="3" name="Content Placeholder 2"/>
          <p:cNvSpPr>
            <a:spLocks noGrp="1"/>
          </p:cNvSpPr>
          <p:nvPr>
            <p:ph idx="1"/>
          </p:nvPr>
        </p:nvSpPr>
        <p:spPr/>
        <p:txBody>
          <a:bodyPr/>
          <a:lstStyle/>
          <a:p>
            <a:pPr marL="0" indent="0">
              <a:buNone/>
            </a:pPr>
            <a:r>
              <a:rPr lang="lt-LT" dirty="0" smtClean="0"/>
              <a:t>Revitalizacija – naujausiais metodas, kuriam naudojami paskutiniai molekulinės ir ląstelių biologijos pasiekimai.</a:t>
            </a:r>
          </a:p>
          <a:p>
            <a:pPr marL="0" indent="0">
              <a:buNone/>
            </a:pPr>
            <a:r>
              <a:rPr lang="lt-LT" dirty="0" smtClean="0"/>
              <a:t>Naujojo gydymosios priežiūros koncenpcija – </a:t>
            </a:r>
            <a:r>
              <a:rPr lang="lt-LT" u="sng" dirty="0" smtClean="0"/>
              <a:t>gyvybingumo grąžinimas</a:t>
            </a:r>
            <a:r>
              <a:rPr lang="lt-LT" dirty="0" smtClean="0"/>
              <a:t>– skirta senėjimo procesų lėtinimui ir viso organizmo atstatymui į pradinį biologiškai jauną ir funkcionaliai aktyvų lygį. </a:t>
            </a:r>
            <a:endParaRPr lang="lt-LT" dirty="0"/>
          </a:p>
          <a:p>
            <a:pPr marL="0" indent="0">
              <a:buNone/>
            </a:pPr>
            <a:r>
              <a:rPr lang="lt-LT" dirty="0" smtClean="0"/>
              <a:t>Naujausias metodas, leidžiantis </a:t>
            </a:r>
            <a:r>
              <a:rPr lang="lt-LT" u="sng" dirty="0" smtClean="0"/>
              <a:t>nekeičiant </a:t>
            </a:r>
            <a:r>
              <a:rPr lang="lt-LT" dirty="0" smtClean="0"/>
              <a:t>senstančių ir pažeistų organų, atnaujinti ir atjauninti jų ląstelinę sudėtį.</a:t>
            </a:r>
            <a:endParaRPr lang="en-US" u="sng" dirty="0"/>
          </a:p>
        </p:txBody>
      </p:sp>
    </p:spTree>
    <p:extLst>
      <p:ext uri="{BB962C8B-B14F-4D97-AF65-F5344CB8AC3E}">
        <p14:creationId xmlns:p14="http://schemas.microsoft.com/office/powerpoint/2010/main" val="282495043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600" dirty="0" smtClean="0"/>
              <a:t>Odos veikimo principai skirtingiems amžių tarpsniams</a:t>
            </a:r>
            <a:endParaRPr lang="en-US" sz="3600" dirty="0"/>
          </a:p>
        </p:txBody>
      </p:sp>
      <p:graphicFrame>
        <p:nvGraphicFramePr>
          <p:cNvPr id="4" name="Content Placeholder 3"/>
          <p:cNvGraphicFramePr>
            <a:graphicFrameLocks noGrp="1"/>
          </p:cNvGraphicFramePr>
          <p:nvPr>
            <p:ph idx="1"/>
            <p:extLst/>
          </p:nvPr>
        </p:nvGraphicFramePr>
        <p:xfrm>
          <a:off x="340659" y="1825623"/>
          <a:ext cx="11465859" cy="4145280"/>
        </p:xfrm>
        <a:graphic>
          <a:graphicData uri="http://schemas.openxmlformats.org/drawingml/2006/table">
            <a:tbl>
              <a:tblPr firstRow="1" bandRow="1">
                <a:tableStyleId>{5C22544A-7EE6-4342-B048-85BDC9FD1C3A}</a:tableStyleId>
              </a:tblPr>
              <a:tblGrid>
                <a:gridCol w="2536565"/>
                <a:gridCol w="4212945"/>
                <a:gridCol w="4716349"/>
              </a:tblGrid>
              <a:tr h="639671">
                <a:tc>
                  <a:txBody>
                    <a:bodyPr/>
                    <a:lstStyle/>
                    <a:p>
                      <a:pPr algn="ctr"/>
                      <a:r>
                        <a:rPr lang="lt-LT" sz="2000" dirty="0" smtClean="0"/>
                        <a:t>Amžius</a:t>
                      </a:r>
                      <a:endParaRPr lang="en-US" sz="2000" dirty="0"/>
                    </a:p>
                  </a:txBody>
                  <a:tcPr anchor="ctr">
                    <a:solidFill>
                      <a:schemeClr val="accent1">
                        <a:lumMod val="20000"/>
                        <a:lumOff val="80000"/>
                      </a:schemeClr>
                    </a:solidFill>
                  </a:tcPr>
                </a:tc>
                <a:tc>
                  <a:txBody>
                    <a:bodyPr/>
                    <a:lstStyle/>
                    <a:p>
                      <a:pPr algn="ctr"/>
                      <a:r>
                        <a:rPr lang="lt-LT" sz="2000" dirty="0" smtClean="0"/>
                        <a:t>Bendros rekomendacijos</a:t>
                      </a:r>
                      <a:endParaRPr lang="en-US" sz="2000" dirty="0"/>
                    </a:p>
                  </a:txBody>
                  <a:tcPr anchor="ctr">
                    <a:solidFill>
                      <a:schemeClr val="accent1">
                        <a:lumMod val="20000"/>
                        <a:lumOff val="80000"/>
                      </a:schemeClr>
                    </a:solidFill>
                  </a:tcPr>
                </a:tc>
                <a:tc>
                  <a:txBody>
                    <a:bodyPr/>
                    <a:lstStyle/>
                    <a:p>
                      <a:pPr algn="ctr"/>
                      <a:r>
                        <a:rPr lang="lt-LT" sz="2000" dirty="0" smtClean="0"/>
                        <a:t>Rekomenduojamos kosmetinės procedūros</a:t>
                      </a:r>
                      <a:endParaRPr lang="en-US" sz="2000" dirty="0"/>
                    </a:p>
                  </a:txBody>
                  <a:tcPr anchor="ctr">
                    <a:solidFill>
                      <a:schemeClr val="accent1">
                        <a:lumMod val="20000"/>
                        <a:lumOff val="80000"/>
                      </a:schemeClr>
                    </a:solidFill>
                  </a:tcPr>
                </a:tc>
              </a:tr>
              <a:tr h="1982788">
                <a:tc>
                  <a:txBody>
                    <a:bodyPr/>
                    <a:lstStyle/>
                    <a:p>
                      <a:pPr algn="ctr"/>
                      <a:r>
                        <a:rPr lang="lt-LT" sz="2000" dirty="0" smtClean="0"/>
                        <a:t>Iki </a:t>
                      </a:r>
                      <a:r>
                        <a:rPr lang="en-US" sz="2000" dirty="0" smtClean="0"/>
                        <a:t>25 me</a:t>
                      </a:r>
                      <a:r>
                        <a:rPr lang="lt-LT" sz="2000" dirty="0" smtClean="0"/>
                        <a:t>tų</a:t>
                      </a:r>
                    </a:p>
                    <a:p>
                      <a:pPr algn="ctr"/>
                      <a:endParaRPr lang="lt-LT" sz="2000" dirty="0" smtClean="0"/>
                    </a:p>
                    <a:p>
                      <a:pPr algn="ctr"/>
                      <a:r>
                        <a:rPr lang="lt-LT" sz="2000" dirty="0" smtClean="0"/>
                        <a:t>Jaunuolių odos priežiūra</a:t>
                      </a:r>
                      <a:endParaRPr lang="en-US" sz="2000" dirty="0"/>
                    </a:p>
                  </a:txBody>
                  <a:tcPr anchor="ctr">
                    <a:solidFill>
                      <a:schemeClr val="accent1">
                        <a:lumMod val="20000"/>
                        <a:lumOff val="80000"/>
                      </a:schemeClr>
                    </a:solidFill>
                  </a:tcPr>
                </a:tc>
                <a:tc>
                  <a:txBody>
                    <a:bodyPr/>
                    <a:lstStyle/>
                    <a:p>
                      <a:pPr marL="342900" indent="-342900" algn="ctr">
                        <a:buFont typeface="+mj-lt"/>
                        <a:buAutoNum type="arabicPeriod"/>
                      </a:pPr>
                      <a:r>
                        <a:rPr lang="lt-LT" sz="2000" dirty="0" smtClean="0"/>
                        <a:t>Gilus išvalymas</a:t>
                      </a:r>
                    </a:p>
                    <a:p>
                      <a:pPr marL="342900" indent="-342900" algn="ctr">
                        <a:buFont typeface="+mj-lt"/>
                        <a:buAutoNum type="arabicPeriod"/>
                      </a:pPr>
                      <a:r>
                        <a:rPr lang="lt-LT" sz="2000" dirty="0" smtClean="0"/>
                        <a:t>Drėkinimas</a:t>
                      </a:r>
                    </a:p>
                    <a:p>
                      <a:pPr marL="342900" indent="-342900" algn="ctr">
                        <a:buFont typeface="+mj-lt"/>
                        <a:buAutoNum type="arabicPeriod"/>
                      </a:pPr>
                      <a:r>
                        <a:rPr lang="lt-LT" sz="2000" dirty="0" smtClean="0"/>
                        <a:t>Detoksikacija</a:t>
                      </a:r>
                      <a:endParaRPr lang="en-US" sz="2000" dirty="0"/>
                    </a:p>
                  </a:txBody>
                  <a:tcPr anchor="ctr">
                    <a:solidFill>
                      <a:schemeClr val="accent1">
                        <a:lumMod val="20000"/>
                        <a:lumOff val="80000"/>
                      </a:schemeClr>
                    </a:solidFill>
                  </a:tcPr>
                </a:tc>
                <a:tc>
                  <a:txBody>
                    <a:bodyPr/>
                    <a:lstStyle/>
                    <a:p>
                      <a:pPr marL="285750" indent="-285750" algn="l">
                        <a:buClr>
                          <a:schemeClr val="accent1"/>
                        </a:buClr>
                        <a:buFont typeface="Wingdings" panose="05000000000000000000" pitchFamily="2" charset="2"/>
                        <a:buChar char="§"/>
                      </a:pPr>
                      <a:r>
                        <a:rPr lang="lt-LT" sz="2000" dirty="0" smtClean="0"/>
                        <a:t>Kosmetiniai</a:t>
                      </a:r>
                      <a:r>
                        <a:rPr lang="lt-LT" sz="2000" baseline="0" dirty="0" smtClean="0"/>
                        <a:t> valymai: atrauminės ir mechaninės (pagal poreikį)</a:t>
                      </a:r>
                    </a:p>
                    <a:p>
                      <a:pPr marL="285750" indent="-285750" algn="l">
                        <a:buClr>
                          <a:schemeClr val="accent1"/>
                        </a:buClr>
                        <a:buFont typeface="Wingdings" panose="05000000000000000000" pitchFamily="2" charset="2"/>
                        <a:buChar char="§"/>
                      </a:pPr>
                      <a:r>
                        <a:rPr lang="lt-LT" sz="2000" baseline="0" dirty="0" smtClean="0"/>
                        <a:t>Procedūros, kurių metu naudojamos gelinės, miltelinės kaukės</a:t>
                      </a:r>
                    </a:p>
                    <a:p>
                      <a:pPr marL="285750" indent="-285750" algn="l">
                        <a:buClr>
                          <a:schemeClr val="accent1"/>
                        </a:buClr>
                        <a:buFont typeface="Wingdings" panose="05000000000000000000" pitchFamily="2" charset="2"/>
                        <a:buChar char="§"/>
                      </a:pPr>
                      <a:r>
                        <a:rPr lang="lt-LT" sz="2000" baseline="0" dirty="0" smtClean="0"/>
                        <a:t>Procedūros su AHA rūgštimis (vienkartinės)</a:t>
                      </a:r>
                    </a:p>
                    <a:p>
                      <a:pPr marL="285750" indent="-285750" algn="l">
                        <a:buClr>
                          <a:schemeClr val="accent1"/>
                        </a:buClr>
                        <a:buFont typeface="Wingdings" panose="05000000000000000000" pitchFamily="2" charset="2"/>
                        <a:buChar char="§"/>
                      </a:pPr>
                      <a:r>
                        <a:rPr lang="lt-LT" sz="2000" baseline="0" dirty="0" smtClean="0"/>
                        <a:t>Anti-acne procedūros</a:t>
                      </a:r>
                    </a:p>
                    <a:p>
                      <a:pPr marL="285750" indent="-285750" algn="l">
                        <a:buClr>
                          <a:schemeClr val="accent1"/>
                        </a:buClr>
                        <a:buFont typeface="Wingdings" panose="05000000000000000000" pitchFamily="2" charset="2"/>
                        <a:buChar char="§"/>
                      </a:pPr>
                      <a:r>
                        <a:rPr lang="lt-LT" sz="2000" baseline="0" dirty="0" smtClean="0"/>
                        <a:t>Odos priežiūra namuose: valomasis gelis, tonikas be alkoholio, abrazyvi arba enzimų eksfoliacija ir gelinės kaukės </a:t>
                      </a:r>
                      <a:r>
                        <a:rPr lang="en-US" sz="2000" baseline="0" dirty="0" smtClean="0"/>
                        <a:t>1-2 </a:t>
                      </a:r>
                      <a:r>
                        <a:rPr lang="lt-LT" sz="2000" baseline="0" dirty="0" smtClean="0"/>
                        <a:t>k./sav.</a:t>
                      </a:r>
                      <a:endParaRPr lang="en-US" sz="2000" dirty="0"/>
                    </a:p>
                  </a:txBody>
                  <a:tcPr anchor="ctr">
                    <a:solidFill>
                      <a:schemeClr val="accent1">
                        <a:lumMod val="20000"/>
                        <a:lumOff val="80000"/>
                      </a:schemeClr>
                    </a:solidFill>
                  </a:tcPr>
                </a:tc>
              </a:tr>
            </a:tbl>
          </a:graphicData>
        </a:graphic>
      </p:graphicFrame>
    </p:spTree>
    <p:extLst>
      <p:ext uri="{BB962C8B-B14F-4D97-AF65-F5344CB8AC3E}">
        <p14:creationId xmlns:p14="http://schemas.microsoft.com/office/powerpoint/2010/main" val="11096097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600" dirty="0"/>
              <a:t>Odos veikimo principai skirtingiems amžių tarpsniams</a:t>
            </a:r>
            <a:endParaRPr lang="en-US" sz="3600" dirty="0"/>
          </a:p>
        </p:txBody>
      </p:sp>
      <p:sp>
        <p:nvSpPr>
          <p:cNvPr id="5" name="Content Placeholder 4"/>
          <p:cNvSpPr>
            <a:spLocks noGrp="1"/>
          </p:cNvSpPr>
          <p:nvPr>
            <p:ph idx="1"/>
          </p:nvPr>
        </p:nvSpPr>
        <p:spPr/>
        <p:txBody>
          <a:bodyPr/>
          <a:lstStyle/>
          <a:p>
            <a:endParaRPr lang="en-US"/>
          </a:p>
        </p:txBody>
      </p:sp>
      <p:graphicFrame>
        <p:nvGraphicFramePr>
          <p:cNvPr id="6" name="Content Placeholder 3"/>
          <p:cNvGraphicFramePr>
            <a:graphicFrameLocks/>
          </p:cNvGraphicFramePr>
          <p:nvPr>
            <p:extLst/>
          </p:nvPr>
        </p:nvGraphicFramePr>
        <p:xfrm>
          <a:off x="474473" y="1422083"/>
          <a:ext cx="11465859" cy="4754880"/>
        </p:xfrm>
        <a:graphic>
          <a:graphicData uri="http://schemas.openxmlformats.org/drawingml/2006/table">
            <a:tbl>
              <a:tblPr firstRow="1" bandRow="1">
                <a:tableStyleId>{5C22544A-7EE6-4342-B048-85BDC9FD1C3A}</a:tableStyleId>
              </a:tblPr>
              <a:tblGrid>
                <a:gridCol w="2536565"/>
                <a:gridCol w="4212945"/>
                <a:gridCol w="4716349"/>
              </a:tblGrid>
              <a:tr h="639671">
                <a:tc>
                  <a:txBody>
                    <a:bodyPr/>
                    <a:lstStyle/>
                    <a:p>
                      <a:pPr algn="ctr"/>
                      <a:r>
                        <a:rPr lang="lt-LT" sz="2000" dirty="0" smtClean="0"/>
                        <a:t>Amžius</a:t>
                      </a:r>
                      <a:endParaRPr lang="en-US" sz="2000" dirty="0"/>
                    </a:p>
                  </a:txBody>
                  <a:tcPr anchor="ctr">
                    <a:solidFill>
                      <a:schemeClr val="accent1">
                        <a:lumMod val="40000"/>
                        <a:lumOff val="60000"/>
                      </a:schemeClr>
                    </a:solidFill>
                  </a:tcPr>
                </a:tc>
                <a:tc>
                  <a:txBody>
                    <a:bodyPr/>
                    <a:lstStyle/>
                    <a:p>
                      <a:pPr algn="ctr"/>
                      <a:r>
                        <a:rPr lang="lt-LT" sz="2000" dirty="0" smtClean="0"/>
                        <a:t>Bendros rekomendacijos</a:t>
                      </a:r>
                      <a:endParaRPr lang="en-US" sz="2000" dirty="0"/>
                    </a:p>
                  </a:txBody>
                  <a:tcPr anchor="ctr">
                    <a:solidFill>
                      <a:schemeClr val="accent1">
                        <a:lumMod val="40000"/>
                        <a:lumOff val="60000"/>
                      </a:schemeClr>
                    </a:solidFill>
                  </a:tcPr>
                </a:tc>
                <a:tc>
                  <a:txBody>
                    <a:bodyPr/>
                    <a:lstStyle/>
                    <a:p>
                      <a:pPr algn="ctr"/>
                      <a:r>
                        <a:rPr lang="lt-LT" sz="2000" dirty="0" smtClean="0"/>
                        <a:t>Rekomenduojamos kosmetinės procedūros</a:t>
                      </a:r>
                      <a:endParaRPr lang="en-US" sz="2000" dirty="0"/>
                    </a:p>
                  </a:txBody>
                  <a:tcPr anchor="ctr">
                    <a:solidFill>
                      <a:schemeClr val="accent1">
                        <a:lumMod val="40000"/>
                        <a:lumOff val="60000"/>
                      </a:schemeClr>
                    </a:solidFill>
                  </a:tcPr>
                </a:tc>
              </a:tr>
              <a:tr h="1982788">
                <a:tc>
                  <a:txBody>
                    <a:bodyPr/>
                    <a:lstStyle/>
                    <a:p>
                      <a:pPr algn="ctr"/>
                      <a:r>
                        <a:rPr lang="en-US" sz="2000" dirty="0" smtClean="0"/>
                        <a:t>25</a:t>
                      </a:r>
                      <a:r>
                        <a:rPr lang="lt-LT" sz="2000" dirty="0" smtClean="0"/>
                        <a:t> - </a:t>
                      </a:r>
                      <a:r>
                        <a:rPr lang="en-US" sz="2000" dirty="0" smtClean="0"/>
                        <a:t>35 me</a:t>
                      </a:r>
                      <a:r>
                        <a:rPr lang="lt-LT" sz="2000" dirty="0" smtClean="0"/>
                        <a:t>tų</a:t>
                      </a:r>
                    </a:p>
                    <a:p>
                      <a:pPr algn="ctr"/>
                      <a:endParaRPr lang="lt-LT" sz="2000" dirty="0" smtClean="0"/>
                    </a:p>
                    <a:p>
                      <a:pPr algn="ctr"/>
                      <a:r>
                        <a:rPr lang="en-US" sz="2000" dirty="0" err="1" smtClean="0"/>
                        <a:t>Preven</a:t>
                      </a:r>
                      <a:r>
                        <a:rPr lang="lt-LT" sz="2000" dirty="0" smtClean="0"/>
                        <a:t>c</a:t>
                      </a:r>
                      <a:r>
                        <a:rPr lang="en-US" sz="2000" dirty="0" smtClean="0"/>
                        <a:t>in</a:t>
                      </a:r>
                      <a:r>
                        <a:rPr lang="lt-LT" sz="2000" dirty="0" smtClean="0"/>
                        <a:t>ė odos priežiūra</a:t>
                      </a:r>
                      <a:endParaRPr lang="en-US" sz="2000" dirty="0"/>
                    </a:p>
                  </a:txBody>
                  <a:tcPr anchor="ctr">
                    <a:solidFill>
                      <a:schemeClr val="accent1">
                        <a:lumMod val="40000"/>
                        <a:lumOff val="60000"/>
                      </a:schemeClr>
                    </a:solidFill>
                  </a:tcPr>
                </a:tc>
                <a:tc>
                  <a:txBody>
                    <a:bodyPr/>
                    <a:lstStyle/>
                    <a:p>
                      <a:pPr marL="342900" indent="-342900" algn="ctr">
                        <a:buFont typeface="+mj-lt"/>
                        <a:buAutoNum type="arabicPeriod"/>
                      </a:pPr>
                      <a:r>
                        <a:rPr lang="lt-LT" sz="2000" dirty="0" smtClean="0"/>
                        <a:t>Gilus išvalymas</a:t>
                      </a:r>
                    </a:p>
                    <a:p>
                      <a:pPr marL="342900" indent="-342900" algn="ctr">
                        <a:buFont typeface="+mj-lt"/>
                        <a:buAutoNum type="arabicPeriod"/>
                      </a:pPr>
                      <a:r>
                        <a:rPr lang="lt-LT" sz="2000" dirty="0" smtClean="0"/>
                        <a:t>Drėkinimas</a:t>
                      </a:r>
                    </a:p>
                    <a:p>
                      <a:pPr marL="342900" indent="-342900" algn="ctr">
                        <a:buFont typeface="+mj-lt"/>
                        <a:buAutoNum type="arabicPeriod"/>
                      </a:pPr>
                      <a:r>
                        <a:rPr lang="lt-LT" sz="2000" dirty="0" smtClean="0"/>
                        <a:t>Mimikos raumenų atpalaidavimas</a:t>
                      </a:r>
                    </a:p>
                    <a:p>
                      <a:pPr marL="342900" indent="-342900" algn="ctr">
                        <a:buFont typeface="+mj-lt"/>
                        <a:buAutoNum type="arabicPeriod"/>
                      </a:pPr>
                      <a:r>
                        <a:rPr lang="lt-LT" sz="2000" dirty="0" smtClean="0"/>
                        <a:t>Hiperkeratozės</a:t>
                      </a:r>
                      <a:r>
                        <a:rPr lang="lt-LT" sz="2000" baseline="0" dirty="0" smtClean="0"/>
                        <a:t> pašalinimas</a:t>
                      </a:r>
                      <a:endParaRPr lang="en-US" sz="2000" dirty="0"/>
                    </a:p>
                  </a:txBody>
                  <a:tcPr anchor="ctr">
                    <a:solidFill>
                      <a:schemeClr val="accent1">
                        <a:lumMod val="40000"/>
                        <a:lumOff val="60000"/>
                      </a:schemeClr>
                    </a:solidFill>
                  </a:tcPr>
                </a:tc>
                <a:tc>
                  <a:txBody>
                    <a:bodyPr/>
                    <a:lstStyle/>
                    <a:p>
                      <a:pPr marL="285750" indent="-285750">
                        <a:buClr>
                          <a:schemeClr val="accent1"/>
                        </a:buClr>
                        <a:buFont typeface="Wingdings" panose="05000000000000000000" pitchFamily="2" charset="2"/>
                        <a:buChar char="§"/>
                      </a:pPr>
                      <a:r>
                        <a:rPr lang="lt-LT" sz="2000" baseline="0" dirty="0" smtClean="0"/>
                        <a:t>Procedūros su AHA rūgštimis (</a:t>
                      </a:r>
                      <a:r>
                        <a:rPr lang="en-US" sz="2000" baseline="0" dirty="0" smtClean="0"/>
                        <a:t>3-4 </a:t>
                      </a:r>
                      <a:r>
                        <a:rPr lang="en-US" sz="2000" baseline="0" dirty="0" err="1" smtClean="0"/>
                        <a:t>proced</a:t>
                      </a:r>
                      <a:r>
                        <a:rPr lang="lt-LT" sz="2000" baseline="0" dirty="0" smtClean="0"/>
                        <a:t>ūrų kursas)</a:t>
                      </a:r>
                    </a:p>
                    <a:p>
                      <a:pPr marL="285750" indent="-285750">
                        <a:buClr>
                          <a:schemeClr val="accent1"/>
                        </a:buClr>
                        <a:buFont typeface="Wingdings" panose="05000000000000000000" pitchFamily="2" charset="2"/>
                        <a:buChar char="§"/>
                      </a:pPr>
                      <a:r>
                        <a:rPr lang="lt-LT" sz="2000" baseline="0" dirty="0" smtClean="0"/>
                        <a:t>Balinamosios, šviesinamosios procedūros</a:t>
                      </a:r>
                    </a:p>
                    <a:p>
                      <a:pPr marL="285750" indent="-285750">
                        <a:buClr>
                          <a:schemeClr val="accent1"/>
                        </a:buClr>
                        <a:buFont typeface="Wingdings" panose="05000000000000000000" pitchFamily="2" charset="2"/>
                        <a:buChar char="§"/>
                      </a:pPr>
                      <a:r>
                        <a:rPr lang="lt-LT" sz="2000" baseline="0" dirty="0" smtClean="0"/>
                        <a:t>Procedūros, kurių metu naudojamos hidrogelinės arba švelnios kreminės kaukės</a:t>
                      </a:r>
                    </a:p>
                    <a:p>
                      <a:pPr marL="285750" indent="-285750">
                        <a:buClr>
                          <a:schemeClr val="accent1"/>
                        </a:buClr>
                        <a:buFont typeface="Wingdings" panose="05000000000000000000" pitchFamily="2" charset="2"/>
                        <a:buChar char="§"/>
                      </a:pPr>
                      <a:r>
                        <a:rPr lang="lt-LT" sz="2000" baseline="0" dirty="0" smtClean="0"/>
                        <a:t>Veido masažo procedūros (limfodrenažas)</a:t>
                      </a:r>
                    </a:p>
                    <a:p>
                      <a:pPr marL="285750" indent="-285750">
                        <a:buClr>
                          <a:schemeClr val="accent1"/>
                        </a:buClr>
                        <a:buFont typeface="Wingdings" panose="05000000000000000000" pitchFamily="2" charset="2"/>
                        <a:buChar char="§"/>
                      </a:pPr>
                      <a:r>
                        <a:rPr lang="lt-LT" sz="2000" baseline="0" dirty="0" smtClean="0"/>
                        <a:t>Odos priežiūra namuose: valomosios putos, tonikas, paakių kremas, lengvas kremas su hialurono rūgštimi, augalinės kilmės kamieninėmis ląstelėmis</a:t>
                      </a:r>
                      <a:endParaRPr lang="en-US" sz="2000" dirty="0"/>
                    </a:p>
                  </a:txBody>
                  <a:tcPr anchor="ctr">
                    <a:solidFill>
                      <a:schemeClr val="accent1">
                        <a:lumMod val="40000"/>
                        <a:lumOff val="60000"/>
                      </a:schemeClr>
                    </a:solidFill>
                  </a:tcPr>
                </a:tc>
              </a:tr>
            </a:tbl>
          </a:graphicData>
        </a:graphic>
      </p:graphicFrame>
    </p:spTree>
    <p:extLst>
      <p:ext uri="{BB962C8B-B14F-4D97-AF65-F5344CB8AC3E}">
        <p14:creationId xmlns:p14="http://schemas.microsoft.com/office/powerpoint/2010/main" val="37838326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600" dirty="0"/>
              <a:t>Odos veikimo principai skirtingiems amžių tarpsniams</a:t>
            </a:r>
            <a:endParaRPr lang="en-US" sz="3600" dirty="0"/>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nvPr>
        </p:nvGraphicFramePr>
        <p:xfrm>
          <a:off x="439271" y="1260846"/>
          <a:ext cx="11465859" cy="5394551"/>
        </p:xfrm>
        <a:graphic>
          <a:graphicData uri="http://schemas.openxmlformats.org/drawingml/2006/table">
            <a:tbl>
              <a:tblPr firstRow="1" bandRow="1">
                <a:tableStyleId>{5C22544A-7EE6-4342-B048-85BDC9FD1C3A}</a:tableStyleId>
              </a:tblPr>
              <a:tblGrid>
                <a:gridCol w="2536565"/>
                <a:gridCol w="4212945"/>
                <a:gridCol w="4716349"/>
              </a:tblGrid>
              <a:tr h="639671">
                <a:tc>
                  <a:txBody>
                    <a:bodyPr/>
                    <a:lstStyle/>
                    <a:p>
                      <a:pPr algn="ctr"/>
                      <a:r>
                        <a:rPr lang="lt-LT" dirty="0" smtClean="0"/>
                        <a:t>Amžius</a:t>
                      </a:r>
                      <a:endParaRPr lang="en-US" dirty="0"/>
                    </a:p>
                  </a:txBody>
                  <a:tcPr anchor="ctr">
                    <a:solidFill>
                      <a:schemeClr val="accent1">
                        <a:lumMod val="60000"/>
                        <a:lumOff val="40000"/>
                      </a:schemeClr>
                    </a:solidFill>
                  </a:tcPr>
                </a:tc>
                <a:tc>
                  <a:txBody>
                    <a:bodyPr/>
                    <a:lstStyle/>
                    <a:p>
                      <a:pPr algn="ctr"/>
                      <a:r>
                        <a:rPr lang="lt-LT" dirty="0" smtClean="0"/>
                        <a:t>Bendros rekomendacijos</a:t>
                      </a:r>
                      <a:endParaRPr lang="en-US" dirty="0"/>
                    </a:p>
                  </a:txBody>
                  <a:tcPr anchor="ctr">
                    <a:solidFill>
                      <a:schemeClr val="accent1">
                        <a:lumMod val="60000"/>
                        <a:lumOff val="40000"/>
                      </a:schemeClr>
                    </a:solidFill>
                  </a:tcPr>
                </a:tc>
                <a:tc>
                  <a:txBody>
                    <a:bodyPr/>
                    <a:lstStyle/>
                    <a:p>
                      <a:pPr algn="ctr"/>
                      <a:r>
                        <a:rPr lang="lt-LT" dirty="0" smtClean="0"/>
                        <a:t>Rekomenduojamos kosmetinės procedūros</a:t>
                      </a:r>
                      <a:endParaRPr lang="en-US" dirty="0"/>
                    </a:p>
                  </a:txBody>
                  <a:tcPr anchor="ctr">
                    <a:solidFill>
                      <a:schemeClr val="accent1">
                        <a:lumMod val="60000"/>
                        <a:lumOff val="40000"/>
                      </a:schemeClr>
                    </a:solidFill>
                  </a:tcPr>
                </a:tc>
              </a:tr>
              <a:tr h="1982788">
                <a:tc>
                  <a:txBody>
                    <a:bodyPr/>
                    <a:lstStyle/>
                    <a:p>
                      <a:pPr algn="ctr"/>
                      <a:r>
                        <a:rPr lang="en-US" dirty="0" smtClean="0"/>
                        <a:t>35</a:t>
                      </a:r>
                      <a:r>
                        <a:rPr lang="lt-LT" dirty="0" smtClean="0"/>
                        <a:t> - </a:t>
                      </a:r>
                      <a:r>
                        <a:rPr lang="en-US" dirty="0" smtClean="0"/>
                        <a:t>45 me</a:t>
                      </a:r>
                      <a:r>
                        <a:rPr lang="lt-LT" dirty="0" smtClean="0"/>
                        <a:t>tų</a:t>
                      </a:r>
                    </a:p>
                    <a:p>
                      <a:pPr algn="ctr"/>
                      <a:endParaRPr lang="lt-LT" dirty="0" smtClean="0"/>
                    </a:p>
                    <a:p>
                      <a:pPr algn="ctr"/>
                      <a:r>
                        <a:rPr lang="en-US" dirty="0" err="1" smtClean="0"/>
                        <a:t>Koncentruota</a:t>
                      </a:r>
                      <a:r>
                        <a:rPr lang="en-US" dirty="0" smtClean="0"/>
                        <a:t> </a:t>
                      </a:r>
                      <a:r>
                        <a:rPr lang="lt-LT" dirty="0" smtClean="0"/>
                        <a:t>odos priežiūra</a:t>
                      </a:r>
                      <a:endParaRPr lang="en-US" dirty="0"/>
                    </a:p>
                  </a:txBody>
                  <a:tcPr anchor="ctr">
                    <a:solidFill>
                      <a:schemeClr val="accent1">
                        <a:lumMod val="60000"/>
                        <a:lumOff val="40000"/>
                      </a:schemeClr>
                    </a:solidFill>
                  </a:tcPr>
                </a:tc>
                <a:tc>
                  <a:txBody>
                    <a:bodyPr/>
                    <a:lstStyle/>
                    <a:p>
                      <a:pPr marL="342900" indent="-342900" algn="l">
                        <a:buFont typeface="+mj-lt"/>
                        <a:buAutoNum type="arabicPeriod"/>
                      </a:pPr>
                      <a:r>
                        <a:rPr lang="en-US" dirty="0" err="1" smtClean="0"/>
                        <a:t>Odos</a:t>
                      </a:r>
                      <a:r>
                        <a:rPr lang="en-US" dirty="0" smtClean="0"/>
                        <a:t> </a:t>
                      </a:r>
                      <a:r>
                        <a:rPr lang="en-US" dirty="0" err="1" smtClean="0"/>
                        <a:t>dr</a:t>
                      </a:r>
                      <a:r>
                        <a:rPr lang="lt-LT" dirty="0" smtClean="0"/>
                        <a:t>ėkinimas</a:t>
                      </a:r>
                    </a:p>
                    <a:p>
                      <a:pPr marL="342900" indent="-342900" algn="l">
                        <a:buFont typeface="+mj-lt"/>
                        <a:buAutoNum type="arabicPeriod"/>
                      </a:pPr>
                      <a:r>
                        <a:rPr lang="lt-LT" dirty="0" smtClean="0"/>
                        <a:t>Mimikos</a:t>
                      </a:r>
                      <a:r>
                        <a:rPr lang="lt-LT" baseline="0" dirty="0" smtClean="0"/>
                        <a:t> raumenų atpalaidavimas, odos atnaujinimas</a:t>
                      </a:r>
                    </a:p>
                    <a:p>
                      <a:pPr marL="342900" indent="-342900" algn="l">
                        <a:buFont typeface="+mj-lt"/>
                        <a:buAutoNum type="arabicPeriod"/>
                      </a:pPr>
                      <a:r>
                        <a:rPr lang="lt-LT" baseline="0" dirty="0" smtClean="0"/>
                        <a:t>Hiperkeratozę šalinančios procedūros</a:t>
                      </a:r>
                    </a:p>
                    <a:p>
                      <a:pPr marL="342900" indent="-342900" algn="l">
                        <a:buFont typeface="+mj-lt"/>
                        <a:buAutoNum type="arabicPeriod"/>
                      </a:pPr>
                      <a:r>
                        <a:rPr lang="lt-LT" baseline="0" dirty="0" smtClean="0"/>
                        <a:t>Liftingo programos</a:t>
                      </a:r>
                    </a:p>
                    <a:p>
                      <a:pPr marL="342900" indent="-342900" algn="l">
                        <a:buFont typeface="+mj-lt"/>
                        <a:buAutoNum type="arabicPeriod"/>
                      </a:pPr>
                      <a:r>
                        <a:rPr lang="lt-LT" baseline="0" dirty="0" smtClean="0"/>
                        <a:t>Maitinančios kaukės ir serumai (boosteriai)</a:t>
                      </a:r>
                    </a:p>
                    <a:p>
                      <a:pPr marL="342900" indent="-342900" algn="l">
                        <a:buFont typeface="+mj-lt"/>
                        <a:buAutoNum type="arabicPeriod"/>
                      </a:pPr>
                      <a:r>
                        <a:rPr lang="lt-LT" baseline="0" dirty="0" smtClean="0"/>
                        <a:t>Hiperpigmentacijos šalinimas</a:t>
                      </a:r>
                    </a:p>
                    <a:p>
                      <a:pPr marL="342900" indent="-342900" algn="l">
                        <a:buFont typeface="+mj-lt"/>
                        <a:buAutoNum type="arabicPeriod"/>
                      </a:pPr>
                      <a:r>
                        <a:rPr lang="lt-LT" baseline="0" dirty="0" smtClean="0"/>
                        <a:t>Raukšlių užpildymas neinvaziniais dermos užpildais</a:t>
                      </a:r>
                      <a:endParaRPr lang="en-US" dirty="0"/>
                    </a:p>
                  </a:txBody>
                  <a:tcPr anchor="ctr">
                    <a:solidFill>
                      <a:schemeClr val="accent1">
                        <a:lumMod val="60000"/>
                        <a:lumOff val="40000"/>
                      </a:schemeClr>
                    </a:solidFill>
                  </a:tcPr>
                </a:tc>
                <a:tc>
                  <a:txBody>
                    <a:bodyPr/>
                    <a:lstStyle/>
                    <a:p>
                      <a:pPr marL="285750" indent="-285750" algn="l">
                        <a:buClr>
                          <a:schemeClr val="accent1"/>
                        </a:buClr>
                        <a:buFont typeface="Wingdings" panose="05000000000000000000" pitchFamily="2" charset="2"/>
                        <a:buChar char="§"/>
                      </a:pPr>
                      <a:r>
                        <a:rPr lang="lt-LT" baseline="0" dirty="0" smtClean="0"/>
                        <a:t>Nechirurginis odos patempimas,</a:t>
                      </a:r>
                    </a:p>
                    <a:p>
                      <a:pPr marL="285750" indent="-285750" algn="l">
                        <a:buClr>
                          <a:schemeClr val="accent1"/>
                        </a:buClr>
                        <a:buFont typeface="Wingdings" panose="05000000000000000000" pitchFamily="2" charset="2"/>
                        <a:buChar char="§"/>
                      </a:pPr>
                      <a:r>
                        <a:rPr lang="lt-LT" baseline="0" dirty="0" smtClean="0"/>
                        <a:t>Prieš kiekvieną procedūrą enzimų šveitimas,</a:t>
                      </a:r>
                    </a:p>
                    <a:p>
                      <a:pPr marL="285750" indent="-285750" algn="l">
                        <a:buClr>
                          <a:schemeClr val="accent1"/>
                        </a:buClr>
                        <a:buFont typeface="Wingdings" panose="05000000000000000000" pitchFamily="2" charset="2"/>
                        <a:buChar char="§"/>
                      </a:pPr>
                      <a:r>
                        <a:rPr lang="lt-LT" baseline="0" dirty="0" smtClean="0"/>
                        <a:t>Procedūros su AHA rūgštimis (</a:t>
                      </a:r>
                      <a:r>
                        <a:rPr lang="en-US" baseline="0" dirty="0" smtClean="0"/>
                        <a:t>5-7 </a:t>
                      </a:r>
                      <a:r>
                        <a:rPr lang="lt-LT" baseline="0" dirty="0" smtClean="0"/>
                        <a:t>procedūrų kursas),</a:t>
                      </a:r>
                    </a:p>
                    <a:p>
                      <a:pPr marL="285750" indent="-285750" algn="l">
                        <a:buClr>
                          <a:schemeClr val="accent1"/>
                        </a:buClr>
                        <a:buFont typeface="Wingdings" panose="05000000000000000000" pitchFamily="2" charset="2"/>
                        <a:buChar char="§"/>
                      </a:pPr>
                      <a:r>
                        <a:rPr lang="lt-LT" baseline="0" dirty="0" smtClean="0"/>
                        <a:t>Balinančios, šviesinančios procedūros,</a:t>
                      </a:r>
                    </a:p>
                    <a:p>
                      <a:pPr marL="285750" indent="-285750" algn="l">
                        <a:buClr>
                          <a:schemeClr val="accent1"/>
                        </a:buClr>
                        <a:buFont typeface="Wingdings" panose="05000000000000000000" pitchFamily="2" charset="2"/>
                        <a:buChar char="§"/>
                      </a:pPr>
                      <a:r>
                        <a:rPr lang="lt-LT" baseline="0" dirty="0" smtClean="0"/>
                        <a:t>Veido masažų procedūros </a:t>
                      </a:r>
                      <a:r>
                        <a:rPr lang="en-US" baseline="0" dirty="0" smtClean="0"/>
                        <a:t>1 k./</a:t>
                      </a:r>
                      <a:r>
                        <a:rPr lang="en-US" baseline="0" dirty="0" err="1" smtClean="0"/>
                        <a:t>sav</a:t>
                      </a:r>
                      <a:r>
                        <a:rPr lang="en-US" baseline="0" dirty="0" smtClean="0"/>
                        <a:t>. (6-8 </a:t>
                      </a:r>
                      <a:r>
                        <a:rPr lang="lt-LT" baseline="0" dirty="0" smtClean="0"/>
                        <a:t>procedūrų kursas),</a:t>
                      </a:r>
                    </a:p>
                    <a:p>
                      <a:pPr marL="285750" indent="-285750" algn="l">
                        <a:buClr>
                          <a:schemeClr val="accent1"/>
                        </a:buClr>
                        <a:buFont typeface="Wingdings" panose="05000000000000000000" pitchFamily="2" charset="2"/>
                        <a:buChar char="§"/>
                      </a:pPr>
                      <a:r>
                        <a:rPr lang="lt-LT" baseline="0" dirty="0" smtClean="0"/>
                        <a:t>Raukšlių užpildymo sistemos, suteikiančios biobotulino ir liftingo efektą,</a:t>
                      </a:r>
                    </a:p>
                    <a:p>
                      <a:pPr marL="285750" indent="-285750" algn="l">
                        <a:buClr>
                          <a:schemeClr val="accent1"/>
                        </a:buClr>
                        <a:buFont typeface="Wingdings" panose="05000000000000000000" pitchFamily="2" charset="2"/>
                        <a:buChar char="§"/>
                      </a:pPr>
                      <a:r>
                        <a:rPr lang="lt-LT" baseline="0" dirty="0" smtClean="0"/>
                        <a:t>Serumai, kreminės kaukės,</a:t>
                      </a:r>
                    </a:p>
                    <a:p>
                      <a:pPr marL="285750" indent="-285750" algn="l">
                        <a:buClr>
                          <a:schemeClr val="accent1"/>
                        </a:buClr>
                        <a:buFont typeface="Wingdings" panose="05000000000000000000" pitchFamily="2" charset="2"/>
                        <a:buChar char="§"/>
                      </a:pPr>
                      <a:r>
                        <a:rPr lang="lt-LT" baseline="0" dirty="0" smtClean="0"/>
                        <a:t>Odos priežiūra namuose: valomosios putos arba pienelis, tonizavimas, paakių kremas, suteikiantis viršutinio voko patempimą, neinvaziniai miorelaksantai, fitoestragenų, antioksidantų, pakankamaą lipidų kiekį turinčios priemonės.</a:t>
                      </a:r>
                    </a:p>
                    <a:p>
                      <a:pPr marL="285750" indent="-285750" algn="l">
                        <a:buClr>
                          <a:schemeClr val="accent1"/>
                        </a:buClr>
                        <a:buFont typeface="Wingdings" panose="05000000000000000000" pitchFamily="2" charset="2"/>
                        <a:buChar char="§"/>
                      </a:pPr>
                      <a:endParaRPr lang="en-US" dirty="0"/>
                    </a:p>
                  </a:txBody>
                  <a:tcPr anchor="ctr">
                    <a:solidFill>
                      <a:schemeClr val="accent1">
                        <a:lumMod val="60000"/>
                        <a:lumOff val="40000"/>
                      </a:schemeClr>
                    </a:solidFill>
                  </a:tcPr>
                </a:tc>
              </a:tr>
            </a:tbl>
          </a:graphicData>
        </a:graphic>
      </p:graphicFrame>
    </p:spTree>
    <p:extLst>
      <p:ext uri="{BB962C8B-B14F-4D97-AF65-F5344CB8AC3E}">
        <p14:creationId xmlns:p14="http://schemas.microsoft.com/office/powerpoint/2010/main" val="67683739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600" dirty="0"/>
              <a:t>Odos veikimo principai skirtingiems amžių tarpsniams</a:t>
            </a:r>
            <a:endParaRPr lang="en-US" sz="3600" dirty="0"/>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nvPr>
        </p:nvGraphicFramePr>
        <p:xfrm>
          <a:off x="439271" y="1305450"/>
          <a:ext cx="11465859" cy="5303111"/>
        </p:xfrm>
        <a:graphic>
          <a:graphicData uri="http://schemas.openxmlformats.org/drawingml/2006/table">
            <a:tbl>
              <a:tblPr firstRow="1" bandRow="1">
                <a:tableStyleId>{5C22544A-7EE6-4342-B048-85BDC9FD1C3A}</a:tableStyleId>
              </a:tblPr>
              <a:tblGrid>
                <a:gridCol w="1909482"/>
                <a:gridCol w="3567953"/>
                <a:gridCol w="5988424"/>
              </a:tblGrid>
              <a:tr h="639671">
                <a:tc>
                  <a:txBody>
                    <a:bodyPr/>
                    <a:lstStyle/>
                    <a:p>
                      <a:pPr algn="ctr"/>
                      <a:r>
                        <a:rPr lang="lt-LT" dirty="0" smtClean="0"/>
                        <a:t>Amžius</a:t>
                      </a:r>
                      <a:endParaRPr lang="en-US" dirty="0"/>
                    </a:p>
                  </a:txBody>
                  <a:tcPr anchor="ctr">
                    <a:solidFill>
                      <a:schemeClr val="accent1">
                        <a:lumMod val="75000"/>
                      </a:schemeClr>
                    </a:solidFill>
                  </a:tcPr>
                </a:tc>
                <a:tc>
                  <a:txBody>
                    <a:bodyPr/>
                    <a:lstStyle/>
                    <a:p>
                      <a:pPr algn="ctr"/>
                      <a:r>
                        <a:rPr lang="lt-LT" dirty="0" smtClean="0"/>
                        <a:t>Bendros rekomendacijos</a:t>
                      </a:r>
                      <a:endParaRPr lang="en-US" dirty="0"/>
                    </a:p>
                  </a:txBody>
                  <a:tcPr anchor="ctr">
                    <a:solidFill>
                      <a:schemeClr val="accent1">
                        <a:lumMod val="75000"/>
                      </a:schemeClr>
                    </a:solidFill>
                  </a:tcPr>
                </a:tc>
                <a:tc>
                  <a:txBody>
                    <a:bodyPr/>
                    <a:lstStyle/>
                    <a:p>
                      <a:pPr algn="ctr"/>
                      <a:r>
                        <a:rPr lang="lt-LT" dirty="0" smtClean="0"/>
                        <a:t>Rekomenduojamos kosmetinės procedūros</a:t>
                      </a:r>
                      <a:endParaRPr lang="en-US" dirty="0"/>
                    </a:p>
                  </a:txBody>
                  <a:tcPr anchor="ctr">
                    <a:solidFill>
                      <a:schemeClr val="accent1">
                        <a:lumMod val="75000"/>
                      </a:schemeClr>
                    </a:solidFill>
                  </a:tcPr>
                </a:tc>
              </a:tr>
              <a:tr h="1982788">
                <a:tc>
                  <a:txBody>
                    <a:bodyPr/>
                    <a:lstStyle/>
                    <a:p>
                      <a:pPr algn="ctr"/>
                      <a:r>
                        <a:rPr lang="en-US" sz="2000" dirty="0" smtClean="0">
                          <a:solidFill>
                            <a:schemeClr val="bg1"/>
                          </a:solidFill>
                        </a:rPr>
                        <a:t>45 – 55 </a:t>
                      </a:r>
                      <a:r>
                        <a:rPr lang="en-US" sz="2000" dirty="0" err="1" smtClean="0">
                          <a:solidFill>
                            <a:schemeClr val="bg1"/>
                          </a:solidFill>
                        </a:rPr>
                        <a:t>ir</a:t>
                      </a:r>
                      <a:r>
                        <a:rPr lang="en-US" sz="2000" dirty="0" smtClean="0">
                          <a:solidFill>
                            <a:schemeClr val="bg1"/>
                          </a:solidFill>
                        </a:rPr>
                        <a:t> </a:t>
                      </a:r>
                      <a:r>
                        <a:rPr lang="en-US" sz="2000" dirty="0" err="1" smtClean="0">
                          <a:solidFill>
                            <a:schemeClr val="bg1"/>
                          </a:solidFill>
                        </a:rPr>
                        <a:t>daugiau</a:t>
                      </a:r>
                      <a:r>
                        <a:rPr lang="en-US" sz="2000" dirty="0" smtClean="0">
                          <a:solidFill>
                            <a:schemeClr val="bg1"/>
                          </a:solidFill>
                        </a:rPr>
                        <a:t> me</a:t>
                      </a:r>
                      <a:r>
                        <a:rPr lang="lt-LT" sz="2000" dirty="0" smtClean="0">
                          <a:solidFill>
                            <a:schemeClr val="bg1"/>
                          </a:solidFill>
                        </a:rPr>
                        <a:t>tų</a:t>
                      </a:r>
                    </a:p>
                    <a:p>
                      <a:pPr algn="ctr"/>
                      <a:endParaRPr lang="lt-LT" sz="2000" dirty="0" smtClean="0">
                        <a:solidFill>
                          <a:schemeClr val="bg1"/>
                        </a:solidFill>
                      </a:endParaRPr>
                    </a:p>
                    <a:p>
                      <a:pPr algn="ctr"/>
                      <a:r>
                        <a:rPr lang="en-US" sz="2000" dirty="0" err="1" smtClean="0">
                          <a:solidFill>
                            <a:schemeClr val="bg1"/>
                          </a:solidFill>
                        </a:rPr>
                        <a:t>Intensyvi</a:t>
                      </a:r>
                      <a:r>
                        <a:rPr lang="en-US" sz="2000" dirty="0" smtClean="0">
                          <a:solidFill>
                            <a:schemeClr val="bg1"/>
                          </a:solidFill>
                        </a:rPr>
                        <a:t> </a:t>
                      </a:r>
                      <a:r>
                        <a:rPr lang="lt-LT" sz="2000" dirty="0" smtClean="0">
                          <a:solidFill>
                            <a:schemeClr val="bg1"/>
                          </a:solidFill>
                        </a:rPr>
                        <a:t>odos priežiūra</a:t>
                      </a:r>
                      <a:endParaRPr lang="en-US" sz="2000" dirty="0">
                        <a:solidFill>
                          <a:schemeClr val="bg1"/>
                        </a:solidFill>
                      </a:endParaRPr>
                    </a:p>
                  </a:txBody>
                  <a:tcPr anchor="ctr">
                    <a:solidFill>
                      <a:schemeClr val="accent1">
                        <a:lumMod val="75000"/>
                      </a:schemeClr>
                    </a:solidFill>
                  </a:tcPr>
                </a:tc>
                <a:tc>
                  <a:txBody>
                    <a:bodyPr/>
                    <a:lstStyle/>
                    <a:p>
                      <a:pPr marL="342900" indent="-342900" algn="ctr">
                        <a:buFont typeface="+mj-lt"/>
                        <a:buAutoNum type="arabicPeriod"/>
                      </a:pPr>
                      <a:r>
                        <a:rPr lang="en-US" sz="2000" dirty="0" err="1" smtClean="0">
                          <a:solidFill>
                            <a:schemeClr val="bg1"/>
                          </a:solidFill>
                        </a:rPr>
                        <a:t>Proced</a:t>
                      </a:r>
                      <a:r>
                        <a:rPr lang="lt-LT" sz="2000" dirty="0" smtClean="0">
                          <a:solidFill>
                            <a:schemeClr val="bg1"/>
                          </a:solidFill>
                        </a:rPr>
                        <a:t>ūros,</a:t>
                      </a:r>
                      <a:r>
                        <a:rPr lang="lt-LT" sz="2000" baseline="0" dirty="0" smtClean="0">
                          <a:solidFill>
                            <a:schemeClr val="bg1"/>
                          </a:solidFill>
                        </a:rPr>
                        <a:t> veikiančios dermos lygmenyje</a:t>
                      </a:r>
                    </a:p>
                    <a:p>
                      <a:pPr marL="342900" indent="-342900" algn="ctr">
                        <a:buFont typeface="+mj-lt"/>
                        <a:buAutoNum type="arabicPeriod"/>
                      </a:pPr>
                      <a:r>
                        <a:rPr lang="lt-LT" sz="2000" baseline="0" dirty="0" smtClean="0">
                          <a:solidFill>
                            <a:schemeClr val="bg1"/>
                          </a:solidFill>
                        </a:rPr>
                        <a:t>Chiruginė korekcija, kai yra požymių</a:t>
                      </a:r>
                      <a:endParaRPr lang="en-US" sz="2000" dirty="0">
                        <a:solidFill>
                          <a:schemeClr val="bg1"/>
                        </a:solidFill>
                      </a:endParaRPr>
                    </a:p>
                  </a:txBody>
                  <a:tcPr anchor="ctr">
                    <a:solidFill>
                      <a:schemeClr val="accent1">
                        <a:lumMod val="75000"/>
                      </a:schemeClr>
                    </a:solidFill>
                  </a:tcPr>
                </a:tc>
                <a:tc>
                  <a:txBody>
                    <a:bodyPr/>
                    <a:lstStyle/>
                    <a:p>
                      <a:pPr marL="285750" indent="-285750" algn="l">
                        <a:buClr>
                          <a:schemeClr val="accent1"/>
                        </a:buClr>
                        <a:buFont typeface="Wingdings" panose="05000000000000000000" pitchFamily="2" charset="2"/>
                        <a:buChar char="§"/>
                      </a:pPr>
                      <a:r>
                        <a:rPr lang="lt-LT" sz="2000" baseline="0" dirty="0" smtClean="0">
                          <a:solidFill>
                            <a:schemeClr val="bg1"/>
                          </a:solidFill>
                        </a:rPr>
                        <a:t>Papildomai: veido masažo procedūrų kursas (visos technikos) </a:t>
                      </a:r>
                      <a:r>
                        <a:rPr lang="en-US" sz="2000" baseline="0" dirty="0" smtClean="0">
                          <a:solidFill>
                            <a:schemeClr val="bg1"/>
                          </a:solidFill>
                        </a:rPr>
                        <a:t>1-2</a:t>
                      </a:r>
                      <a:r>
                        <a:rPr lang="lt-LT" sz="2000" baseline="0" dirty="0" smtClean="0">
                          <a:solidFill>
                            <a:schemeClr val="bg1"/>
                          </a:solidFill>
                        </a:rPr>
                        <a:t> k./sav.</a:t>
                      </a:r>
                      <a:r>
                        <a:rPr lang="en-US" sz="2000" baseline="0" dirty="0" smtClean="0">
                          <a:solidFill>
                            <a:schemeClr val="bg1"/>
                          </a:solidFill>
                        </a:rPr>
                        <a:t> (10-12</a:t>
                      </a:r>
                      <a:r>
                        <a:rPr lang="lt-LT" sz="2000" baseline="0" dirty="0" smtClean="0">
                          <a:solidFill>
                            <a:schemeClr val="bg1"/>
                          </a:solidFill>
                        </a:rPr>
                        <a:t> kartų procedūrų kursas),</a:t>
                      </a:r>
                    </a:p>
                    <a:p>
                      <a:pPr marL="285750" indent="-285750" algn="l">
                        <a:buClr>
                          <a:schemeClr val="accent1"/>
                        </a:buClr>
                        <a:buFont typeface="Wingdings" panose="05000000000000000000" pitchFamily="2" charset="2"/>
                        <a:buChar char="§"/>
                      </a:pPr>
                      <a:r>
                        <a:rPr lang="lt-LT" sz="2000" baseline="0" dirty="0" smtClean="0">
                          <a:solidFill>
                            <a:schemeClr val="bg1"/>
                          </a:solidFill>
                        </a:rPr>
                        <a:t>Ankstesniu amžiaus tarpsniu atliktos procedūros didesniu kiekiu ir palaikanti priežiūra </a:t>
                      </a:r>
                      <a:r>
                        <a:rPr lang="en-US" sz="2000" baseline="0" dirty="0" smtClean="0">
                          <a:solidFill>
                            <a:schemeClr val="bg1"/>
                          </a:solidFill>
                        </a:rPr>
                        <a:t>1 k./7-14 d.</a:t>
                      </a:r>
                    </a:p>
                    <a:p>
                      <a:pPr marL="285750" indent="-285750" algn="l">
                        <a:buClr>
                          <a:schemeClr val="accent1"/>
                        </a:buClr>
                        <a:buFont typeface="Wingdings" panose="05000000000000000000" pitchFamily="2" charset="2"/>
                        <a:buChar char="§"/>
                      </a:pPr>
                      <a:r>
                        <a:rPr lang="lt-LT" sz="2000" baseline="0" dirty="0" smtClean="0">
                          <a:solidFill>
                            <a:schemeClr val="bg1"/>
                          </a:solidFill>
                        </a:rPr>
                        <a:t>Naudojamos aktyvios medž</a:t>
                      </a:r>
                      <a:r>
                        <a:rPr lang="en-US" sz="2000" baseline="0" dirty="0" err="1" smtClean="0">
                          <a:solidFill>
                            <a:schemeClr val="bg1"/>
                          </a:solidFill>
                        </a:rPr>
                        <a:t>iagos</a:t>
                      </a:r>
                      <a:r>
                        <a:rPr lang="en-US" sz="2000" baseline="0" dirty="0" smtClean="0">
                          <a:solidFill>
                            <a:schemeClr val="bg1"/>
                          </a:solidFill>
                        </a:rPr>
                        <a:t>:</a:t>
                      </a:r>
                      <a:r>
                        <a:rPr lang="lt-LT" sz="2000" baseline="0" dirty="0" smtClean="0">
                          <a:solidFill>
                            <a:schemeClr val="bg1"/>
                          </a:solidFill>
                        </a:rPr>
                        <a:t> turinčios epigenetinį aktyvumą, didelė lipidų ir peptidų koncentracija (apimties atkūrimas ir odos revitalizacija), terminės kreminės kaukės (prieš procedūrą pagerins kraujotaką), </a:t>
                      </a:r>
                    </a:p>
                    <a:p>
                      <a:pPr marL="285750" indent="-285750" algn="l">
                        <a:buClr>
                          <a:schemeClr val="accent1"/>
                        </a:buClr>
                        <a:buFont typeface="Wingdings" panose="05000000000000000000" pitchFamily="2" charset="2"/>
                        <a:buChar char="§"/>
                      </a:pPr>
                      <a:r>
                        <a:rPr lang="lt-LT" sz="2000" baseline="0" dirty="0" smtClean="0">
                          <a:solidFill>
                            <a:schemeClr val="bg1"/>
                          </a:solidFill>
                        </a:rPr>
                        <a:t>Odos priežiūra namuose: valymas putomis arba pieneliu, tonizavimas, paakių kremas, intensyvūs maitinamieji kremai, serumai pagal odos senėjimo tipą, raukšles užpildančios priemonės, neinvaziniai miorelaksantai, eksfoliacija ir kreminės kaukės </a:t>
                      </a:r>
                      <a:r>
                        <a:rPr lang="en-US" sz="2000" baseline="0" dirty="0" smtClean="0">
                          <a:solidFill>
                            <a:schemeClr val="bg1"/>
                          </a:solidFill>
                        </a:rPr>
                        <a:t>2 k./</a:t>
                      </a:r>
                      <a:r>
                        <a:rPr lang="en-US" sz="2000" baseline="0" dirty="0" err="1" smtClean="0">
                          <a:solidFill>
                            <a:schemeClr val="bg1"/>
                          </a:solidFill>
                        </a:rPr>
                        <a:t>sav</a:t>
                      </a:r>
                      <a:r>
                        <a:rPr lang="en-US" sz="2000" baseline="0" dirty="0" smtClean="0">
                          <a:solidFill>
                            <a:schemeClr val="bg1"/>
                          </a:solidFill>
                        </a:rPr>
                        <a:t>.</a:t>
                      </a:r>
                      <a:endParaRPr lang="lt-LT" sz="2000" baseline="0" dirty="0" smtClean="0">
                        <a:solidFill>
                          <a:schemeClr val="bg1"/>
                        </a:solidFill>
                      </a:endParaRPr>
                    </a:p>
                  </a:txBody>
                  <a:tcPr anchor="ctr">
                    <a:solidFill>
                      <a:schemeClr val="accent1">
                        <a:lumMod val="75000"/>
                      </a:schemeClr>
                    </a:solidFill>
                  </a:tcPr>
                </a:tc>
              </a:tr>
            </a:tbl>
          </a:graphicData>
        </a:graphic>
      </p:graphicFrame>
    </p:spTree>
    <p:extLst>
      <p:ext uri="{BB962C8B-B14F-4D97-AF65-F5344CB8AC3E}">
        <p14:creationId xmlns:p14="http://schemas.microsoft.com/office/powerpoint/2010/main" val="215908759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E027A-8C46-480E-A5CB-F717F8690242}"/>
              </a:ext>
            </a:extLst>
          </p:cNvPr>
          <p:cNvSpPr>
            <a:spLocks noGrp="1"/>
          </p:cNvSpPr>
          <p:nvPr>
            <p:ph type="title"/>
          </p:nvPr>
        </p:nvSpPr>
        <p:spPr>
          <a:xfrm>
            <a:off x="838200" y="2103437"/>
            <a:ext cx="10515600" cy="1325563"/>
          </a:xfrm>
        </p:spPr>
        <p:txBody>
          <a:bodyPr/>
          <a:lstStyle/>
          <a:p>
            <a:pPr algn="ctr"/>
            <a:r>
              <a:rPr lang="lt-LT" dirty="0"/>
              <a:t>DĖKOJU UŽ DĖMESĮ</a:t>
            </a:r>
            <a:r>
              <a:rPr lang="en-US" dirty="0"/>
              <a:t>!</a:t>
            </a:r>
            <a:endParaRPr lang="lt-LT" dirty="0"/>
          </a:p>
        </p:txBody>
      </p:sp>
    </p:spTree>
    <p:extLst>
      <p:ext uri="{BB962C8B-B14F-4D97-AF65-F5344CB8AC3E}">
        <p14:creationId xmlns:p14="http://schemas.microsoft.com/office/powerpoint/2010/main" val="326213594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1263" y="2565496"/>
            <a:ext cx="10515600" cy="1325563"/>
          </a:xfrm>
        </p:spPr>
        <p:txBody>
          <a:bodyPr/>
          <a:lstStyle/>
          <a:p>
            <a:r>
              <a:rPr lang="lt-LT" dirty="0" smtClean="0"/>
              <a:t>Jūsų klausimai </a:t>
            </a:r>
            <a:endParaRPr lang="en-US" dirty="0"/>
          </a:p>
        </p:txBody>
      </p:sp>
    </p:spTree>
    <p:extLst>
      <p:ext uri="{BB962C8B-B14F-4D97-AF65-F5344CB8AC3E}">
        <p14:creationId xmlns:p14="http://schemas.microsoft.com/office/powerpoint/2010/main" val="374739533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746" y="2561915"/>
            <a:ext cx="10515600" cy="1325563"/>
          </a:xfrm>
        </p:spPr>
        <p:txBody>
          <a:bodyPr>
            <a:normAutofit fontScale="90000"/>
          </a:bodyPr>
          <a:lstStyle/>
          <a:p>
            <a:pPr algn="ctr"/>
            <a:r>
              <a:rPr lang="lt-LT" dirty="0" smtClean="0"/>
              <a:t>Odos gerontologijos teorinių žinių pritaikymas:</a:t>
            </a:r>
            <a:br>
              <a:rPr lang="lt-LT" dirty="0" smtClean="0"/>
            </a:br>
            <a:r>
              <a:rPr lang="lt-LT" dirty="0" smtClean="0"/>
              <a:t>Praktinis darbas</a:t>
            </a:r>
            <a:endParaRPr lang="en-US" dirty="0"/>
          </a:p>
        </p:txBody>
      </p:sp>
    </p:spTree>
    <p:extLst>
      <p:ext uri="{BB962C8B-B14F-4D97-AF65-F5344CB8AC3E}">
        <p14:creationId xmlns:p14="http://schemas.microsoft.com/office/powerpoint/2010/main" val="4250300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Epidermis.</a:t>
            </a:r>
            <a:br>
              <a:rPr lang="lt-LT" dirty="0"/>
            </a:br>
            <a:r>
              <a:rPr lang="lt-LT" dirty="0" smtClean="0"/>
              <a:t>Pamatinis </a:t>
            </a:r>
            <a:r>
              <a:rPr lang="lt-LT" dirty="0"/>
              <a:t>sluoksnis (s. </a:t>
            </a:r>
            <a:r>
              <a:rPr lang="lt-LT" dirty="0" smtClean="0"/>
              <a:t>basale) </a:t>
            </a:r>
            <a:endParaRPr lang="en-US" b="1" dirty="0"/>
          </a:p>
        </p:txBody>
      </p:sp>
      <p:sp>
        <p:nvSpPr>
          <p:cNvPr id="3" name="Content Placeholder 2"/>
          <p:cNvSpPr>
            <a:spLocks noGrp="1"/>
          </p:cNvSpPr>
          <p:nvPr>
            <p:ph idx="1"/>
          </p:nvPr>
        </p:nvSpPr>
        <p:spPr>
          <a:xfrm>
            <a:off x="838200" y="1690688"/>
            <a:ext cx="10948639" cy="4920863"/>
          </a:xfrm>
        </p:spPr>
        <p:txBody>
          <a:bodyPr>
            <a:noAutofit/>
          </a:bodyPr>
          <a:lstStyle/>
          <a:p>
            <a:pPr>
              <a:lnSpc>
                <a:spcPct val="120000"/>
              </a:lnSpc>
              <a:buClr>
                <a:schemeClr val="accent1"/>
              </a:buClr>
              <a:buFont typeface="Wingdings" panose="05000000000000000000" pitchFamily="2" charset="2"/>
              <a:buChar char="§"/>
            </a:pPr>
            <a:r>
              <a:rPr lang="lt-LT" sz="1800" dirty="0"/>
              <a:t>V</a:t>
            </a:r>
            <a:r>
              <a:rPr lang="lt-LT" sz="1800" dirty="0" smtClean="0"/>
              <a:t>yksta </a:t>
            </a:r>
            <a:r>
              <a:rPr lang="lt-LT" sz="1800" dirty="0"/>
              <a:t>nuolatinis ląstelių dauginimąsis. </a:t>
            </a:r>
            <a:endParaRPr lang="lt-LT" sz="1800" dirty="0" smtClean="0"/>
          </a:p>
          <a:p>
            <a:pPr>
              <a:lnSpc>
                <a:spcPct val="120000"/>
              </a:lnSpc>
              <a:buClr>
                <a:schemeClr val="accent1"/>
              </a:buClr>
              <a:buFont typeface="Wingdings" panose="05000000000000000000" pitchFamily="2" charset="2"/>
              <a:buChar char="§"/>
            </a:pPr>
            <a:r>
              <a:rPr lang="lt-LT" sz="1800" dirty="0" smtClean="0"/>
              <a:t>Tai </a:t>
            </a:r>
            <a:r>
              <a:rPr lang="lt-LT" sz="1800" dirty="0"/>
              <a:t>vienintelis epidermyje, gyvų besidalijančių ląstelių sluoksnis. </a:t>
            </a:r>
            <a:endParaRPr lang="lt-LT" sz="1800" dirty="0" smtClean="0"/>
          </a:p>
          <a:p>
            <a:pPr>
              <a:lnSpc>
                <a:spcPct val="120000"/>
              </a:lnSpc>
              <a:buClr>
                <a:schemeClr val="accent1"/>
              </a:buClr>
              <a:buFont typeface="Wingdings" panose="05000000000000000000" pitchFamily="2" charset="2"/>
              <a:buChar char="§"/>
            </a:pPr>
            <a:r>
              <a:rPr lang="lt-LT" sz="1800" dirty="0" smtClean="0"/>
              <a:t>Šiame </a:t>
            </a:r>
            <a:r>
              <a:rPr lang="lt-LT" sz="1800" dirty="0"/>
              <a:t>sluoksnyje yra melanino, kuris nulemia odos </a:t>
            </a:r>
            <a:r>
              <a:rPr lang="lt-LT" sz="1800" dirty="0" smtClean="0"/>
              <a:t>atspalvį.</a:t>
            </a:r>
            <a:endParaRPr lang="lt-LT" sz="1800" dirty="0"/>
          </a:p>
          <a:p>
            <a:pPr>
              <a:lnSpc>
                <a:spcPct val="120000"/>
              </a:lnSpc>
              <a:buClr>
                <a:schemeClr val="accent1"/>
              </a:buClr>
              <a:buFont typeface="Wingdings" panose="05000000000000000000" pitchFamily="2" charset="2"/>
              <a:buChar char="§"/>
            </a:pPr>
            <a:r>
              <a:rPr lang="lt-LT" sz="1800" dirty="0" smtClean="0"/>
              <a:t>Su </a:t>
            </a:r>
            <a:r>
              <a:rPr lang="lt-LT" sz="1800" dirty="0"/>
              <a:t>derma jį susieja ypatinga struktūra - pamatinė membrana sudaryta iš elastino ir kolageno skaidulų. Tai labai svarbus darinys, kuris tartum filtras sulaiko stambiąsias molekules ir sujungia dermą su epidermiu.</a:t>
            </a:r>
            <a:endParaRPr lang="en-US" sz="1800" dirty="0"/>
          </a:p>
          <a:p>
            <a:pPr>
              <a:lnSpc>
                <a:spcPct val="120000"/>
              </a:lnSpc>
              <a:buClr>
                <a:schemeClr val="accent1"/>
              </a:buClr>
              <a:buFont typeface="Wingdings" panose="05000000000000000000" pitchFamily="2" charset="2"/>
              <a:buChar char="§"/>
            </a:pPr>
            <a:r>
              <a:rPr lang="lt-LT" sz="1800" dirty="0" smtClean="0"/>
              <a:t>Pamatinę </a:t>
            </a:r>
            <a:r>
              <a:rPr lang="lt-LT" sz="1800" dirty="0"/>
              <a:t>membraną dengia užuomazginis sluoksnis, kurį sudaro nuolat besidalijančios gemalinės ląstelės, užtikrinančios odos atsinaujinimą. Tarp gemalinių ląstelių išsidėsčiusios stambiosios dendritinės ląstelės - melanocitai ir Langerhanso ląstelės. </a:t>
            </a:r>
            <a:endParaRPr lang="lt-LT" sz="1800" dirty="0" smtClean="0"/>
          </a:p>
          <a:p>
            <a:pPr>
              <a:lnSpc>
                <a:spcPct val="120000"/>
              </a:lnSpc>
              <a:buClr>
                <a:schemeClr val="accent1"/>
              </a:buClr>
              <a:buFont typeface="Wingdings" panose="05000000000000000000" pitchFamily="2" charset="2"/>
              <a:buChar char="§"/>
            </a:pPr>
            <a:r>
              <a:rPr lang="lt-LT" sz="1800" dirty="0" smtClean="0"/>
              <a:t>Melanocitai </a:t>
            </a:r>
            <a:r>
              <a:rPr lang="lt-LT" sz="1800" dirty="0"/>
              <a:t>gamina pigmento melanino granules. Šis pigmentas suteikia odai tam tikrą atspalvį - nuo aukso iki tamsaus arba net juodo atspalvio. Melaninas gaminasi melanocitų protoplazmoje, veikiant fermentui tirozinazei, kurios aktyvumas priklauso nuo vario jonų, vit C. kiekio, oksiduojant tiroziną. </a:t>
            </a:r>
            <a:endParaRPr lang="lt-LT" sz="1800" dirty="0" smtClean="0"/>
          </a:p>
          <a:p>
            <a:pPr>
              <a:lnSpc>
                <a:spcPct val="120000"/>
              </a:lnSpc>
              <a:buClr>
                <a:schemeClr val="accent1"/>
              </a:buClr>
              <a:buFont typeface="Wingdings" panose="05000000000000000000" pitchFamily="2" charset="2"/>
              <a:buChar char="§"/>
            </a:pPr>
            <a:r>
              <a:rPr lang="lt-LT" sz="1800" dirty="0" smtClean="0"/>
              <a:t>Langerhanso </a:t>
            </a:r>
            <a:r>
              <a:rPr lang="lt-LT" sz="1800" dirty="0"/>
              <a:t>ląstelės atlieka „saugos tarnybos" vaidmenį: jos apsaugo nuo visų bandymų įsibrauti į įprastą ląstelių gyvenimą.</a:t>
            </a:r>
            <a:endParaRPr lang="en-US" sz="1800" dirty="0"/>
          </a:p>
        </p:txBody>
      </p:sp>
    </p:spTree>
    <p:extLst>
      <p:ext uri="{BB962C8B-B14F-4D97-AF65-F5344CB8AC3E}">
        <p14:creationId xmlns:p14="http://schemas.microsoft.com/office/powerpoint/2010/main" val="2316573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Derma</a:t>
            </a:r>
            <a:endParaRPr lang="en-US" dirty="0"/>
          </a:p>
        </p:txBody>
      </p:sp>
      <p:sp>
        <p:nvSpPr>
          <p:cNvPr id="4" name="Rectangle 3"/>
          <p:cNvSpPr/>
          <p:nvPr/>
        </p:nvSpPr>
        <p:spPr>
          <a:xfrm>
            <a:off x="524107" y="1690688"/>
            <a:ext cx="11327077" cy="2308324"/>
          </a:xfrm>
          <a:prstGeom prst="rect">
            <a:avLst/>
          </a:prstGeom>
        </p:spPr>
        <p:txBody>
          <a:bodyPr wrap="square">
            <a:spAutoFit/>
          </a:bodyPr>
          <a:lstStyle/>
          <a:p>
            <a:pPr>
              <a:buClr>
                <a:schemeClr val="accent1"/>
              </a:buClr>
              <a:buFont typeface="Wingdings" panose="05000000000000000000" pitchFamily="2" charset="2"/>
              <a:buChar char="§"/>
            </a:pPr>
            <a:r>
              <a:rPr lang="lt-LT" sz="2400" dirty="0"/>
              <a:t>Iš šio sluoksnio auga plaukai, čia prasideda prakaito ir riebalinės liaukos. </a:t>
            </a:r>
          </a:p>
          <a:p>
            <a:pPr>
              <a:buClr>
                <a:schemeClr val="accent1"/>
              </a:buClr>
              <a:buFont typeface="Wingdings" panose="05000000000000000000" pitchFamily="2" charset="2"/>
              <a:buChar char="§"/>
            </a:pPr>
            <a:r>
              <a:rPr lang="lt-LT" sz="2400" dirty="0"/>
              <a:t>Tai yra sudėtingas kolageno skaidulų, prakaito liaukų, plaukų šaknų, nervų ląstelių, nervų pluošto, bei kraujo ir limfos indų tinklas.</a:t>
            </a:r>
          </a:p>
          <a:p>
            <a:pPr>
              <a:buClr>
                <a:schemeClr val="accent1"/>
              </a:buClr>
              <a:buFont typeface="Wingdings" panose="05000000000000000000" pitchFamily="2" charset="2"/>
              <a:buChar char="§"/>
            </a:pPr>
            <a:r>
              <a:rPr lang="lt-LT" sz="2400" dirty="0"/>
              <a:t>Ją sudaro tankiai persipynusios kolageninės ir elastinės skaidulos, kurios ir yra odos karkasas. Kolageninės skaidulos "atsakingos" už tvirtumą, o elastinės suteikia stangrumo.</a:t>
            </a:r>
          </a:p>
          <a:p>
            <a:pPr>
              <a:buClr>
                <a:schemeClr val="accent1"/>
              </a:buClr>
              <a:buFont typeface="Wingdings" panose="05000000000000000000" pitchFamily="2" charset="2"/>
              <a:buChar char="§"/>
            </a:pPr>
            <a:r>
              <a:rPr lang="lt-LT" sz="2400" dirty="0"/>
              <a:t>Šiame sluoksnyje daug nervų galūnėlių ir didelis kapiliarų tinklas. </a:t>
            </a:r>
          </a:p>
        </p:txBody>
      </p:sp>
      <p:pic>
        <p:nvPicPr>
          <p:cNvPr id="5" name="Picture 4"/>
          <p:cNvPicPr>
            <a:picLocks noChangeAspect="1"/>
          </p:cNvPicPr>
          <p:nvPr/>
        </p:nvPicPr>
        <p:blipFill>
          <a:blip r:embed="rId2"/>
          <a:stretch>
            <a:fillRect/>
          </a:stretch>
        </p:blipFill>
        <p:spPr>
          <a:xfrm>
            <a:off x="2520523" y="3999012"/>
            <a:ext cx="6905625" cy="2476500"/>
          </a:xfrm>
          <a:prstGeom prst="rect">
            <a:avLst/>
          </a:prstGeom>
        </p:spPr>
      </p:pic>
    </p:spTree>
    <p:extLst>
      <p:ext uri="{BB962C8B-B14F-4D97-AF65-F5344CB8AC3E}">
        <p14:creationId xmlns:p14="http://schemas.microsoft.com/office/powerpoint/2010/main" val="585579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Derma</a:t>
            </a:r>
            <a:endParaRPr lang="en-US" dirty="0"/>
          </a:p>
        </p:txBody>
      </p:sp>
      <p:sp>
        <p:nvSpPr>
          <p:cNvPr id="3" name="Content Placeholder 2"/>
          <p:cNvSpPr>
            <a:spLocks noGrp="1"/>
          </p:cNvSpPr>
          <p:nvPr>
            <p:ph idx="1"/>
          </p:nvPr>
        </p:nvSpPr>
        <p:spPr>
          <a:xfrm>
            <a:off x="425605" y="1690688"/>
            <a:ext cx="7514063" cy="4604641"/>
          </a:xfrm>
        </p:spPr>
        <p:txBody>
          <a:bodyPr>
            <a:normAutofit fontScale="85000" lnSpcReduction="20000"/>
          </a:bodyPr>
          <a:lstStyle/>
          <a:p>
            <a:pPr>
              <a:buClr>
                <a:schemeClr val="accent1"/>
              </a:buClr>
              <a:buFont typeface="Wingdings" panose="05000000000000000000" pitchFamily="2" charset="2"/>
              <a:buChar char="§"/>
            </a:pPr>
            <a:r>
              <a:rPr lang="lt-LT" dirty="0"/>
              <a:t>Viršutinis dermos sluoksnis suformuoja reljefą (pirštų antspaudai). </a:t>
            </a:r>
          </a:p>
          <a:p>
            <a:pPr>
              <a:buClr>
                <a:schemeClr val="accent1"/>
              </a:buClr>
              <a:buFont typeface="Wingdings" panose="05000000000000000000" pitchFamily="2" charset="2"/>
              <a:buChar char="§"/>
            </a:pPr>
            <a:r>
              <a:rPr lang="lt-LT" dirty="0"/>
              <a:t>Derma maitina epidermį, kadangi pastarasis neturi kraujo indų. </a:t>
            </a:r>
          </a:p>
          <a:p>
            <a:pPr>
              <a:buClr>
                <a:schemeClr val="accent1"/>
              </a:buClr>
              <a:buFont typeface="Wingdings" panose="05000000000000000000" pitchFamily="2" charset="2"/>
              <a:buChar char="§"/>
            </a:pPr>
            <a:r>
              <a:rPr lang="lt-LT" dirty="0"/>
              <a:t>Kūgio formos kolageno skaidulų kilpos, jungiamojo audinio papilės forma, užpildo epidermyje esančius įspaudimus. </a:t>
            </a:r>
          </a:p>
          <a:p>
            <a:pPr>
              <a:buClr>
                <a:schemeClr val="accent1"/>
              </a:buClr>
              <a:buFont typeface="Wingdings" panose="05000000000000000000" pitchFamily="2" charset="2"/>
              <a:buChar char="§"/>
            </a:pPr>
            <a:r>
              <a:rPr lang="lt-LT" dirty="0"/>
              <a:t>Svarbiausias dermos struktūrinis bruožas yra pluoštinis baltymų tinklas. </a:t>
            </a:r>
          </a:p>
          <a:p>
            <a:pPr>
              <a:buClr>
                <a:schemeClr val="accent1"/>
              </a:buClr>
              <a:buFont typeface="Wingdings" panose="05000000000000000000" pitchFamily="2" charset="2"/>
              <a:buChar char="§"/>
            </a:pPr>
            <a:r>
              <a:rPr lang="lt-LT" dirty="0"/>
              <a:t>Baltymų skaidulos susiformuoja iš specifinių ląstelių dermoje: fibroblastų. Daugiausiai ji susideda iš kolageno pluošto, bei šiek tiek mažiau, elastino pluošto. Skaiduliniai baltymai įsiterpia į gelio formos medžiagą. Ji gerai susiriša su vandeniu ir yra pagrindiniai atsakinga už odos turgorą, tai yra odos putlumą.</a:t>
            </a:r>
            <a:endParaRPr lang="en-US" dirty="0"/>
          </a:p>
          <a:p>
            <a:endParaRPr lang="en-US" dirty="0"/>
          </a:p>
        </p:txBody>
      </p:sp>
      <p:pic>
        <p:nvPicPr>
          <p:cNvPr id="5" name="Picture 2" descr="Structure of Dermis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459" y="2346616"/>
            <a:ext cx="4104803" cy="3001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79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Hipoderma</a:t>
            </a:r>
            <a:endParaRPr lang="en-US" dirty="0"/>
          </a:p>
        </p:txBody>
      </p:sp>
      <p:sp>
        <p:nvSpPr>
          <p:cNvPr id="3" name="Content Placeholder 2"/>
          <p:cNvSpPr>
            <a:spLocks noGrp="1"/>
          </p:cNvSpPr>
          <p:nvPr>
            <p:ph idx="1"/>
          </p:nvPr>
        </p:nvSpPr>
        <p:spPr>
          <a:xfrm>
            <a:off x="4998146" y="1349298"/>
            <a:ext cx="6355654" cy="5229922"/>
          </a:xfrm>
        </p:spPr>
        <p:txBody>
          <a:bodyPr>
            <a:normAutofit fontScale="77500" lnSpcReduction="20000"/>
          </a:bodyPr>
          <a:lstStyle/>
          <a:p>
            <a:pPr>
              <a:buClr>
                <a:schemeClr val="accent1"/>
              </a:buClr>
              <a:buFont typeface="Wingdings" panose="05000000000000000000" pitchFamily="2" charset="2"/>
              <a:buChar char="§"/>
            </a:pPr>
            <a:r>
              <a:rPr lang="lt-LT" dirty="0"/>
              <a:t>Poodinis ląstelynas, jungiamojo audinio sluoksnis. </a:t>
            </a:r>
            <a:endParaRPr lang="lt-LT" dirty="0" smtClean="0"/>
          </a:p>
          <a:p>
            <a:pPr>
              <a:buClr>
                <a:schemeClr val="accent1"/>
              </a:buClr>
              <a:buFont typeface="Wingdings" panose="05000000000000000000" pitchFamily="2" charset="2"/>
              <a:buChar char="§"/>
            </a:pPr>
            <a:r>
              <a:rPr lang="lt-LT" dirty="0" smtClean="0"/>
              <a:t>Įvairiose </a:t>
            </a:r>
            <a:r>
              <a:rPr lang="lt-LT" dirty="0"/>
              <a:t>vietose nevienodo storio. Vokų, lūpų srityje, ant ausų jo nėra. </a:t>
            </a:r>
            <a:endParaRPr lang="lt-LT" dirty="0" smtClean="0"/>
          </a:p>
          <a:p>
            <a:pPr>
              <a:buClr>
                <a:schemeClr val="accent1"/>
              </a:buClr>
              <a:buFont typeface="Wingdings" panose="05000000000000000000" pitchFamily="2" charset="2"/>
              <a:buChar char="§"/>
            </a:pPr>
            <a:r>
              <a:rPr lang="lt-LT" dirty="0" smtClean="0"/>
              <a:t>Riebalinis </a:t>
            </a:r>
            <a:r>
              <a:rPr lang="lt-LT" dirty="0"/>
              <a:t>sluoksnis atlieka šilumos reguliavimo funkcijas, yra maisto medžiagų sandėlys. </a:t>
            </a:r>
            <a:endParaRPr lang="lt-LT" dirty="0" smtClean="0"/>
          </a:p>
          <a:p>
            <a:pPr>
              <a:buClr>
                <a:schemeClr val="accent1"/>
              </a:buClr>
              <a:buFont typeface="Wingdings" panose="05000000000000000000" pitchFamily="2" charset="2"/>
              <a:buChar char="§"/>
            </a:pPr>
            <a:r>
              <a:rPr lang="lt-LT" dirty="0" smtClean="0"/>
              <a:t>Poodinis </a:t>
            </a:r>
            <a:r>
              <a:rPr lang="lt-LT" dirty="0"/>
              <a:t>sluoksnis suformuoja viršutinių odos sluoksnių pagrindą, jame yra didesni kraujo indai, bei nervai</a:t>
            </a:r>
            <a:r>
              <a:rPr lang="lt-LT" dirty="0" smtClean="0"/>
              <a:t>.</a:t>
            </a:r>
          </a:p>
          <a:p>
            <a:pPr>
              <a:buClr>
                <a:schemeClr val="accent1"/>
              </a:buClr>
              <a:buFont typeface="Wingdings" panose="05000000000000000000" pitchFamily="2" charset="2"/>
              <a:buChar char="§"/>
            </a:pPr>
            <a:r>
              <a:rPr lang="lt-LT" dirty="0" smtClean="0"/>
              <a:t>Poodis </a:t>
            </a:r>
            <a:r>
              <a:rPr lang="lt-LT" dirty="0"/>
              <a:t>– tai jungiamojo audinio tinklas, pro kurį praeina kraujagyslės, nervai, o tarpai užpildyti riebalinėmis ląstelėmis. Limfinė sistema primena pirštinės formos maišelius. </a:t>
            </a:r>
            <a:endParaRPr lang="lt-LT" dirty="0" smtClean="0"/>
          </a:p>
          <a:p>
            <a:pPr>
              <a:buClr>
                <a:schemeClr val="accent1"/>
              </a:buClr>
              <a:buFont typeface="Wingdings" panose="05000000000000000000" pitchFamily="2" charset="2"/>
              <a:buChar char="§"/>
            </a:pPr>
            <a:r>
              <a:rPr lang="lt-LT" dirty="0" smtClean="0"/>
              <a:t>Pospenelinis </a:t>
            </a:r>
            <a:r>
              <a:rPr lang="lt-LT" dirty="0"/>
              <a:t>ir gilesnis prie poodžio esantis limfinių kapiliarų tinklas sudaro plexus lymphaticus cutaneus. </a:t>
            </a:r>
            <a:endParaRPr lang="lt-LT" dirty="0" smtClean="0"/>
          </a:p>
          <a:p>
            <a:pPr>
              <a:buClr>
                <a:schemeClr val="accent1"/>
              </a:buClr>
              <a:buFont typeface="Wingdings" panose="05000000000000000000" pitchFamily="2" charset="2"/>
              <a:buChar char="§"/>
            </a:pPr>
            <a:r>
              <a:rPr lang="lt-LT" dirty="0" smtClean="0"/>
              <a:t>Poodis </a:t>
            </a:r>
            <a:r>
              <a:rPr lang="lt-LT" dirty="0"/>
              <a:t>per riebalų sankaupas rodo organizmo maistinių medžiagų, energijos atsargas. </a:t>
            </a:r>
            <a:endParaRPr lang="lt-LT" dirty="0" smtClean="0"/>
          </a:p>
          <a:p>
            <a:pPr>
              <a:buClr>
                <a:schemeClr val="accent1"/>
              </a:buClr>
              <a:buFont typeface="Wingdings" panose="05000000000000000000" pitchFamily="2" charset="2"/>
              <a:buChar char="§"/>
            </a:pPr>
            <a:r>
              <a:rPr lang="lt-LT" dirty="0"/>
              <a:t>S</a:t>
            </a:r>
            <a:r>
              <a:rPr lang="lt-LT" dirty="0" smtClean="0"/>
              <a:t>uteikia </a:t>
            </a:r>
            <a:r>
              <a:rPr lang="lt-LT" dirty="0"/>
              <a:t>apsaugą nuo šalčio.</a:t>
            </a:r>
            <a:endParaRPr lang="en-US" dirty="0"/>
          </a:p>
        </p:txBody>
      </p:sp>
      <p:pic>
        <p:nvPicPr>
          <p:cNvPr id="4098" name="Picture 2" descr="Fat Cells Adipose Image &amp; Photo (Free Trial) | Big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148604"/>
            <a:ext cx="4159946" cy="330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7423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1" y="0"/>
            <a:ext cx="12192851" cy="6858479"/>
          </a:xfrm>
          <a:prstGeom prst="rect">
            <a:avLst/>
          </a:prstGeom>
        </p:spPr>
      </p:pic>
      <p:sp>
        <p:nvSpPr>
          <p:cNvPr id="2" name="Title 1"/>
          <p:cNvSpPr>
            <a:spLocks noGrp="1"/>
          </p:cNvSpPr>
          <p:nvPr>
            <p:ph type="title"/>
          </p:nvPr>
        </p:nvSpPr>
        <p:spPr>
          <a:xfrm>
            <a:off x="694765" y="2794560"/>
            <a:ext cx="10515600" cy="1325563"/>
          </a:xfrm>
        </p:spPr>
        <p:txBody>
          <a:bodyPr/>
          <a:lstStyle/>
          <a:p>
            <a:pPr algn="ctr"/>
            <a:r>
              <a:rPr lang="en-US" dirty="0" err="1" smtClean="0">
                <a:solidFill>
                  <a:schemeClr val="bg1"/>
                </a:solidFill>
              </a:rPr>
              <a:t>Odos</a:t>
            </a:r>
            <a:r>
              <a:rPr lang="en-US" dirty="0" smtClean="0">
                <a:solidFill>
                  <a:schemeClr val="bg1"/>
                </a:solidFill>
              </a:rPr>
              <a:t> </a:t>
            </a:r>
            <a:r>
              <a:rPr lang="lt-LT" dirty="0" smtClean="0">
                <a:solidFill>
                  <a:schemeClr val="bg1"/>
                </a:solidFill>
              </a:rPr>
              <a:t>ir organizmo senėjimas</a:t>
            </a:r>
            <a:endParaRPr lang="en-US" dirty="0">
              <a:solidFill>
                <a:schemeClr val="bg1"/>
              </a:solidFill>
            </a:endParaRPr>
          </a:p>
        </p:txBody>
      </p:sp>
    </p:spTree>
    <p:extLst>
      <p:ext uri="{BB962C8B-B14F-4D97-AF65-F5344CB8AC3E}">
        <p14:creationId xmlns:p14="http://schemas.microsoft.com/office/powerpoint/2010/main" val="2633912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Senėjimas pasireiškia visuose lygiuose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4538967"/>
              </p:ext>
            </p:extLst>
          </p:nvPr>
        </p:nvGraphicFramePr>
        <p:xfrm>
          <a:off x="-1494265" y="1472773"/>
          <a:ext cx="15187961" cy="5385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20709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Odos</a:t>
            </a:r>
            <a:r>
              <a:rPr lang="en-US" dirty="0" smtClean="0"/>
              <a:t> </a:t>
            </a:r>
            <a:r>
              <a:rPr lang="en-US" dirty="0" err="1" smtClean="0"/>
              <a:t>sen</a:t>
            </a:r>
            <a:r>
              <a:rPr lang="lt-LT" dirty="0" smtClean="0"/>
              <a:t>ėjimo procesas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59073" y="1825625"/>
            <a:ext cx="3556690" cy="4351338"/>
          </a:xfrm>
          <a:prstGeom prst="rect">
            <a:avLst/>
          </a:prstGeom>
        </p:spPr>
      </p:pic>
      <p:pic>
        <p:nvPicPr>
          <p:cNvPr id="5" name="Picture 4"/>
          <p:cNvPicPr>
            <a:picLocks noChangeAspect="1"/>
          </p:cNvPicPr>
          <p:nvPr/>
        </p:nvPicPr>
        <p:blipFill>
          <a:blip r:embed="rId3"/>
          <a:stretch>
            <a:fillRect/>
          </a:stretch>
        </p:blipFill>
        <p:spPr>
          <a:xfrm>
            <a:off x="7322634" y="1780819"/>
            <a:ext cx="3461144" cy="4440950"/>
          </a:xfrm>
          <a:prstGeom prst="rect">
            <a:avLst/>
          </a:prstGeom>
        </p:spPr>
      </p:pic>
      <p:sp>
        <p:nvSpPr>
          <p:cNvPr id="6" name="Right Arrow 5"/>
          <p:cNvSpPr/>
          <p:nvPr/>
        </p:nvSpPr>
        <p:spPr>
          <a:xfrm>
            <a:off x="5430644" y="2998556"/>
            <a:ext cx="1906858" cy="1338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KODĖL</a:t>
            </a:r>
            <a:r>
              <a:rPr lang="en-US" dirty="0" smtClean="0"/>
              <a:t>??</a:t>
            </a:r>
            <a:endParaRPr lang="en-US" dirty="0"/>
          </a:p>
        </p:txBody>
      </p:sp>
      <p:sp>
        <p:nvSpPr>
          <p:cNvPr id="7" name="Right Arrow 6"/>
          <p:cNvSpPr/>
          <p:nvPr/>
        </p:nvSpPr>
        <p:spPr>
          <a:xfrm>
            <a:off x="5430644" y="4826443"/>
            <a:ext cx="1906858" cy="1338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K</a:t>
            </a:r>
            <a:r>
              <a:rPr lang="en-US" dirty="0" smtClean="0"/>
              <a:t>AIP??</a:t>
            </a:r>
            <a:endParaRPr lang="en-US" dirty="0"/>
          </a:p>
        </p:txBody>
      </p:sp>
      <p:sp>
        <p:nvSpPr>
          <p:cNvPr id="8" name="Right Arrow 7"/>
          <p:cNvSpPr/>
          <p:nvPr/>
        </p:nvSpPr>
        <p:spPr>
          <a:xfrm>
            <a:off x="5415776" y="1347304"/>
            <a:ext cx="1906858" cy="1338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K</a:t>
            </a:r>
            <a:r>
              <a:rPr lang="en-US" dirty="0" smtClean="0"/>
              <a:t>AS??</a:t>
            </a:r>
            <a:endParaRPr lang="en-US" dirty="0"/>
          </a:p>
        </p:txBody>
      </p:sp>
    </p:spTree>
    <p:extLst>
      <p:ext uri="{BB962C8B-B14F-4D97-AF65-F5344CB8AC3E}">
        <p14:creationId xmlns:p14="http://schemas.microsoft.com/office/powerpoint/2010/main" val="303349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Odos</a:t>
            </a:r>
            <a:r>
              <a:rPr lang="en-US" dirty="0" smtClean="0"/>
              <a:t> se</a:t>
            </a:r>
            <a:r>
              <a:rPr lang="lt-LT" dirty="0" smtClean="0"/>
              <a:t>nėjimo procesas</a:t>
            </a:r>
            <a:endParaRPr lang="en-US" dirty="0"/>
          </a:p>
        </p:txBody>
      </p:sp>
      <p:sp>
        <p:nvSpPr>
          <p:cNvPr id="8" name="Content Placeholder 7"/>
          <p:cNvSpPr>
            <a:spLocks noGrp="1"/>
          </p:cNvSpPr>
          <p:nvPr>
            <p:ph idx="1"/>
          </p:nvPr>
        </p:nvSpPr>
        <p:spPr/>
        <p:txBody>
          <a:bodyPr anchor="ctr"/>
          <a:lstStyle/>
          <a:p>
            <a:pPr marL="0" indent="0" algn="ctr">
              <a:buNone/>
            </a:pPr>
            <a:r>
              <a:rPr lang="lt-LT" i="1" dirty="0" smtClean="0"/>
              <a:t>Gyvenimo metu mūsų organizme kaupiasi „lūžiai“, vyksta funkciniai ir struktūriniai pokyčiai, lemiantys netaisyklinga organų ir sistemų veiklą.</a:t>
            </a:r>
          </a:p>
          <a:p>
            <a:pPr marL="0" indent="0" algn="ctr">
              <a:buNone/>
            </a:pPr>
            <a:r>
              <a:rPr lang="lt-LT" i="1" dirty="0" smtClean="0"/>
              <a:t>Tai atsispindi odos būklėse ir jos išvaizdoje.</a:t>
            </a:r>
            <a:endParaRPr lang="en-US" i="1" dirty="0"/>
          </a:p>
        </p:txBody>
      </p:sp>
    </p:spTree>
    <p:extLst>
      <p:ext uri="{BB962C8B-B14F-4D97-AF65-F5344CB8AC3E}">
        <p14:creationId xmlns:p14="http://schemas.microsoft.com/office/powerpoint/2010/main" val="34282753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Odos</a:t>
            </a:r>
            <a:r>
              <a:rPr lang="en-US" dirty="0"/>
              <a:t> se</a:t>
            </a:r>
            <a:r>
              <a:rPr lang="lt-LT" dirty="0"/>
              <a:t>nėjimo procesas</a:t>
            </a:r>
            <a:endParaRPr lang="en-US" dirty="0"/>
          </a:p>
        </p:txBody>
      </p:sp>
      <p:sp>
        <p:nvSpPr>
          <p:cNvPr id="3" name="Content Placeholder 2"/>
          <p:cNvSpPr>
            <a:spLocks noGrp="1"/>
          </p:cNvSpPr>
          <p:nvPr>
            <p:ph idx="1"/>
          </p:nvPr>
        </p:nvSpPr>
        <p:spPr/>
        <p:txBody>
          <a:bodyPr/>
          <a:lstStyle/>
          <a:p>
            <a:pPr marL="0" indent="0">
              <a:lnSpc>
                <a:spcPct val="100000"/>
              </a:lnSpc>
              <a:buClr>
                <a:schemeClr val="accent1"/>
              </a:buClr>
              <a:buNone/>
            </a:pPr>
            <a:r>
              <a:rPr lang="lt-LT" dirty="0" smtClean="0"/>
              <a:t>Senėjimo metu:</a:t>
            </a:r>
          </a:p>
          <a:p>
            <a:pPr>
              <a:lnSpc>
                <a:spcPct val="100000"/>
              </a:lnSpc>
              <a:buClr>
                <a:schemeClr val="accent1"/>
              </a:buClr>
              <a:buFont typeface="Wingdings" panose="05000000000000000000" pitchFamily="2" charset="2"/>
              <a:buChar char="§"/>
            </a:pPr>
            <a:r>
              <a:rPr lang="lt-LT" dirty="0" smtClean="0"/>
              <a:t>organizmas blogiau adaptuojasi prie aplinkos, </a:t>
            </a:r>
          </a:p>
          <a:p>
            <a:pPr>
              <a:lnSpc>
                <a:spcPct val="100000"/>
              </a:lnSpc>
              <a:buClr>
                <a:schemeClr val="accent1"/>
              </a:buClr>
              <a:buFont typeface="Wingdings" panose="05000000000000000000" pitchFamily="2" charset="2"/>
              <a:buChar char="§"/>
            </a:pPr>
            <a:r>
              <a:rPr lang="lt-LT" dirty="0" smtClean="0"/>
              <a:t>mažėja audinių regeneracijos galimybės.</a:t>
            </a:r>
          </a:p>
          <a:p>
            <a:pPr marL="0" indent="0" algn="r">
              <a:lnSpc>
                <a:spcPct val="100000"/>
              </a:lnSpc>
              <a:buClr>
                <a:schemeClr val="accent1"/>
              </a:buClr>
              <a:buNone/>
            </a:pPr>
            <a:r>
              <a:rPr lang="lt-LT" dirty="0" smtClean="0"/>
              <a:t>Matomi rezultatai:</a:t>
            </a:r>
          </a:p>
          <a:p>
            <a:pPr algn="r">
              <a:lnSpc>
                <a:spcPct val="100000"/>
              </a:lnSpc>
              <a:buClr>
                <a:schemeClr val="accent1"/>
              </a:buClr>
              <a:buFont typeface="Wingdings" panose="05000000000000000000" pitchFamily="2" charset="2"/>
              <a:buChar char="§"/>
            </a:pPr>
            <a:r>
              <a:rPr lang="lt-LT" dirty="0" smtClean="0"/>
              <a:t>Raumenų suglebimas,</a:t>
            </a:r>
          </a:p>
          <a:p>
            <a:pPr algn="r">
              <a:lnSpc>
                <a:spcPct val="100000"/>
              </a:lnSpc>
              <a:buClr>
                <a:schemeClr val="accent1"/>
              </a:buClr>
              <a:buFont typeface="Wingdings" panose="05000000000000000000" pitchFamily="2" charset="2"/>
              <a:buChar char="§"/>
            </a:pPr>
            <a:r>
              <a:rPr lang="lt-LT" dirty="0" smtClean="0"/>
              <a:t>Raukšlių atsiradimas,</a:t>
            </a:r>
          </a:p>
          <a:p>
            <a:pPr algn="r">
              <a:lnSpc>
                <a:spcPct val="100000"/>
              </a:lnSpc>
              <a:buClr>
                <a:schemeClr val="accent1"/>
              </a:buClr>
              <a:buFont typeface="Wingdings" panose="05000000000000000000" pitchFamily="2" charset="2"/>
              <a:buChar char="§"/>
            </a:pPr>
            <a:r>
              <a:rPr lang="lt-LT" dirty="0" smtClean="0"/>
              <a:t>Odos audinių uždegimas.</a:t>
            </a:r>
            <a:br>
              <a:rPr lang="lt-LT" dirty="0" smtClean="0"/>
            </a:br>
            <a:endParaRPr lang="en-US" dirty="0"/>
          </a:p>
        </p:txBody>
      </p:sp>
    </p:spTree>
    <p:extLst>
      <p:ext uri="{BB962C8B-B14F-4D97-AF65-F5344CB8AC3E}">
        <p14:creationId xmlns:p14="http://schemas.microsoft.com/office/powerpoint/2010/main" val="28512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839787" y="524716"/>
            <a:ext cx="5157787" cy="823912"/>
          </a:xfrm>
        </p:spPr>
        <p:txBody>
          <a:bodyPr/>
          <a:lstStyle/>
          <a:p>
            <a:r>
              <a:rPr lang="en-US" dirty="0" err="1" smtClean="0"/>
              <a:t>Tiksla</a:t>
            </a:r>
            <a:r>
              <a:rPr lang="lt-LT" dirty="0" smtClean="0"/>
              <a:t>s</a:t>
            </a:r>
            <a:endParaRPr lang="en-US" dirty="0"/>
          </a:p>
        </p:txBody>
      </p:sp>
      <p:sp>
        <p:nvSpPr>
          <p:cNvPr id="6" name="Content Placeholder 5"/>
          <p:cNvSpPr>
            <a:spLocks noGrp="1"/>
          </p:cNvSpPr>
          <p:nvPr>
            <p:ph sz="half" idx="2"/>
          </p:nvPr>
        </p:nvSpPr>
        <p:spPr>
          <a:xfrm>
            <a:off x="839788" y="1694985"/>
            <a:ext cx="5157787" cy="4494678"/>
          </a:xfrm>
        </p:spPr>
        <p:txBody>
          <a:bodyPr/>
          <a:lstStyle/>
          <a:p>
            <a:pPr>
              <a:buClr>
                <a:schemeClr val="accent1"/>
              </a:buClr>
              <a:buFont typeface="Wingdings" panose="05000000000000000000" pitchFamily="2" charset="2"/>
              <a:buChar char="§"/>
            </a:pPr>
            <a:r>
              <a:rPr lang="lt-LT" dirty="0" smtClean="0"/>
              <a:t>Plačiai </a:t>
            </a:r>
            <a:r>
              <a:rPr lang="lt-LT" dirty="0" smtClean="0"/>
              <a:t>išanalizuoti </a:t>
            </a:r>
            <a:r>
              <a:rPr lang="lt-LT" dirty="0" smtClean="0"/>
              <a:t>odos gerontilogiją.</a:t>
            </a:r>
            <a:endParaRPr lang="en-US" dirty="0"/>
          </a:p>
        </p:txBody>
      </p:sp>
      <p:sp>
        <p:nvSpPr>
          <p:cNvPr id="7" name="Text Placeholder 6"/>
          <p:cNvSpPr>
            <a:spLocks noGrp="1"/>
          </p:cNvSpPr>
          <p:nvPr>
            <p:ph type="body" sz="quarter" idx="3"/>
          </p:nvPr>
        </p:nvSpPr>
        <p:spPr>
          <a:xfrm>
            <a:off x="6100482" y="524716"/>
            <a:ext cx="5183188" cy="823912"/>
          </a:xfrm>
        </p:spPr>
        <p:txBody>
          <a:bodyPr/>
          <a:lstStyle/>
          <a:p>
            <a:r>
              <a:rPr lang="en-US" dirty="0" smtClean="0"/>
              <a:t>U</a:t>
            </a:r>
            <a:r>
              <a:rPr lang="lt-LT" dirty="0" smtClean="0"/>
              <a:t>ždaviniai</a:t>
            </a:r>
            <a:endParaRPr lang="en-US" dirty="0"/>
          </a:p>
        </p:txBody>
      </p:sp>
      <p:sp>
        <p:nvSpPr>
          <p:cNvPr id="8" name="Content Placeholder 7"/>
          <p:cNvSpPr>
            <a:spLocks noGrp="1"/>
          </p:cNvSpPr>
          <p:nvPr>
            <p:ph sz="quarter" idx="4"/>
          </p:nvPr>
        </p:nvSpPr>
        <p:spPr>
          <a:xfrm>
            <a:off x="6172200" y="1479176"/>
            <a:ext cx="5183188" cy="4710487"/>
          </a:xfrm>
        </p:spPr>
        <p:txBody>
          <a:bodyPr/>
          <a:lstStyle/>
          <a:p>
            <a:pPr>
              <a:lnSpc>
                <a:spcPct val="100000"/>
              </a:lnSpc>
              <a:buClr>
                <a:schemeClr val="accent1"/>
              </a:buClr>
              <a:buFont typeface="Wingdings" panose="05000000000000000000" pitchFamily="2" charset="2"/>
              <a:buChar char="§"/>
            </a:pPr>
            <a:r>
              <a:rPr lang="lt-LT" dirty="0" smtClean="0"/>
              <a:t>Išanalizuoti senėjimo priežastis, vidinius ir išorinius odos senėjimo požymius,</a:t>
            </a:r>
          </a:p>
          <a:p>
            <a:pPr>
              <a:lnSpc>
                <a:spcPct val="100000"/>
              </a:lnSpc>
              <a:buClr>
                <a:schemeClr val="accent1"/>
              </a:buClr>
              <a:buFont typeface="Wingdings" panose="05000000000000000000" pitchFamily="2" charset="2"/>
              <a:buChar char="§"/>
            </a:pPr>
            <a:r>
              <a:rPr lang="lt-LT" dirty="0" smtClean="0"/>
              <a:t>Išsiaiškinti odos senėjimo tipus,</a:t>
            </a:r>
          </a:p>
          <a:p>
            <a:pPr>
              <a:lnSpc>
                <a:spcPct val="100000"/>
              </a:lnSpc>
              <a:buClr>
                <a:schemeClr val="accent1"/>
              </a:buClr>
              <a:buFont typeface="Wingdings" panose="05000000000000000000" pitchFamily="2" charset="2"/>
              <a:buChar char="§"/>
            </a:pPr>
            <a:r>
              <a:rPr lang="lt-LT" dirty="0" smtClean="0"/>
              <a:t>Išanalizuoti skirtingų odos tipų senėjimo formas,</a:t>
            </a:r>
          </a:p>
          <a:p>
            <a:pPr>
              <a:lnSpc>
                <a:spcPct val="100000"/>
              </a:lnSpc>
              <a:buClr>
                <a:schemeClr val="accent1"/>
              </a:buClr>
              <a:buFont typeface="Wingdings" panose="05000000000000000000" pitchFamily="2" charset="2"/>
              <a:buChar char="§"/>
            </a:pPr>
            <a:r>
              <a:rPr lang="lt-LT" dirty="0" smtClean="0"/>
              <a:t>Išnagrinėti epigenetiką ir antisenėjimo sistemos aktyvavimą.</a:t>
            </a:r>
            <a:endParaRPr lang="en-US" dirty="0"/>
          </a:p>
        </p:txBody>
      </p:sp>
    </p:spTree>
    <p:extLst>
      <p:ext uri="{BB962C8B-B14F-4D97-AF65-F5344CB8AC3E}">
        <p14:creationId xmlns:p14="http://schemas.microsoft.com/office/powerpoint/2010/main" val="25034745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Senėjimo požymiai</a:t>
            </a:r>
            <a:endParaRPr lang="en-US" dirty="0"/>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9362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Senėjimo požymiai</a:t>
            </a:r>
            <a:endParaRPr lang="en-US" dirty="0"/>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0726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Odos senėjimo procesas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48801221"/>
              </p:ext>
            </p:extLst>
          </p:nvPr>
        </p:nvGraphicFramePr>
        <p:xfrm>
          <a:off x="-226019" y="1112982"/>
          <a:ext cx="12734365" cy="5414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116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Senėjimo procesų greitis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00453190"/>
              </p:ext>
            </p:extLst>
          </p:nvPr>
        </p:nvGraphicFramePr>
        <p:xfrm>
          <a:off x="838200" y="1524542"/>
          <a:ext cx="10515600" cy="4708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499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025" y="154123"/>
            <a:ext cx="10515600" cy="1325563"/>
          </a:xfrm>
        </p:spPr>
        <p:txBody>
          <a:bodyPr/>
          <a:lstStyle/>
          <a:p>
            <a:r>
              <a:rPr lang="lt-LT" dirty="0" smtClean="0"/>
              <a:t>Senėjimo tipai</a:t>
            </a:r>
            <a:endParaRPr lang="en-US" dirty="0"/>
          </a:p>
        </p:txBody>
      </p:sp>
      <p:sp>
        <p:nvSpPr>
          <p:cNvPr id="3" name="Content Placeholder 2"/>
          <p:cNvSpPr>
            <a:spLocks noGrp="1"/>
          </p:cNvSpPr>
          <p:nvPr>
            <p:ph idx="1"/>
          </p:nvPr>
        </p:nvSpPr>
        <p:spPr>
          <a:xfrm>
            <a:off x="604025" y="1323569"/>
            <a:ext cx="10515600" cy="4351338"/>
          </a:xfrm>
        </p:spPr>
        <p:txBody>
          <a:bodyPr/>
          <a:lstStyle/>
          <a:p>
            <a:pPr marL="0" indent="0">
              <a:buNone/>
            </a:pPr>
            <a:r>
              <a:rPr lang="lt-LT" i="1" dirty="0" smtClean="0"/>
              <a:t>Senėjimas – </a:t>
            </a:r>
            <a:r>
              <a:rPr lang="lt-LT" dirty="0" smtClean="0"/>
              <a:t>natūralus organizmo kitimo procesas, vykstantis su laiku.</a:t>
            </a:r>
            <a:endParaRPr lang="lt-LT" i="1" dirty="0"/>
          </a:p>
          <a:p>
            <a:pPr marL="0" indent="0">
              <a:buNone/>
            </a:pPr>
            <a:r>
              <a:rPr lang="lt-LT" dirty="0" smtClean="0"/>
              <a:t>Išskiriami senėjimo tipai:</a:t>
            </a:r>
          </a:p>
        </p:txBody>
      </p:sp>
      <p:graphicFrame>
        <p:nvGraphicFramePr>
          <p:cNvPr id="4" name="Diagram 3"/>
          <p:cNvGraphicFramePr/>
          <p:nvPr>
            <p:extLst>
              <p:ext uri="{D42A27DB-BD31-4B8C-83A1-F6EECF244321}">
                <p14:modId xmlns:p14="http://schemas.microsoft.com/office/powerpoint/2010/main" val="3859989216"/>
              </p:ext>
            </p:extLst>
          </p:nvPr>
        </p:nvGraphicFramePr>
        <p:xfrm>
          <a:off x="985644" y="1479686"/>
          <a:ext cx="100336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620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1" y="0"/>
            <a:ext cx="12192851" cy="6858479"/>
          </a:xfrm>
          <a:prstGeom prst="rect">
            <a:avLst/>
          </a:prstGeom>
        </p:spPr>
      </p:pic>
      <p:sp>
        <p:nvSpPr>
          <p:cNvPr id="2" name="Title 1"/>
          <p:cNvSpPr>
            <a:spLocks noGrp="1"/>
          </p:cNvSpPr>
          <p:nvPr>
            <p:ph type="title"/>
          </p:nvPr>
        </p:nvSpPr>
        <p:spPr>
          <a:xfrm>
            <a:off x="694765" y="2794560"/>
            <a:ext cx="10515600" cy="1325563"/>
          </a:xfrm>
        </p:spPr>
        <p:txBody>
          <a:bodyPr/>
          <a:lstStyle/>
          <a:p>
            <a:pPr algn="ctr"/>
            <a:r>
              <a:rPr lang="lt-LT" dirty="0" smtClean="0">
                <a:solidFill>
                  <a:schemeClr val="bg1"/>
                </a:solidFill>
              </a:rPr>
              <a:t>Senėjimo priežastys</a:t>
            </a:r>
            <a:endParaRPr lang="en-US" dirty="0">
              <a:solidFill>
                <a:schemeClr val="bg1"/>
              </a:solidFill>
            </a:endParaRPr>
          </a:p>
        </p:txBody>
      </p:sp>
    </p:spTree>
    <p:extLst>
      <p:ext uri="{BB962C8B-B14F-4D97-AF65-F5344CB8AC3E}">
        <p14:creationId xmlns:p14="http://schemas.microsoft.com/office/powerpoint/2010/main" val="1717797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Senėjimo priežastys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512252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71286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Senėjimo priežastys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4122393"/>
              </p:ext>
            </p:extLst>
          </p:nvPr>
        </p:nvGraphicFramePr>
        <p:xfrm>
          <a:off x="-726141" y="1783976"/>
          <a:ext cx="12344400" cy="6203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863787" y="2300050"/>
            <a:ext cx="1156447" cy="369332"/>
          </a:xfrm>
          <a:prstGeom prst="rect">
            <a:avLst/>
          </a:prstGeom>
          <a:noFill/>
        </p:spPr>
        <p:txBody>
          <a:bodyPr wrap="square" rtlCol="0">
            <a:spAutoFit/>
          </a:bodyPr>
          <a:lstStyle/>
          <a:p>
            <a:pPr algn="ctr"/>
            <a:r>
              <a:rPr lang="lt-LT" dirty="0" smtClean="0">
                <a:solidFill>
                  <a:schemeClr val="bg1"/>
                </a:solidFill>
              </a:rPr>
              <a:t>Vėjas</a:t>
            </a:r>
            <a:endParaRPr lang="en-US" dirty="0">
              <a:solidFill>
                <a:schemeClr val="bg1"/>
              </a:solidFill>
            </a:endParaRPr>
          </a:p>
        </p:txBody>
      </p:sp>
      <p:sp>
        <p:nvSpPr>
          <p:cNvPr id="6" name="TextBox 5"/>
          <p:cNvSpPr txBox="1"/>
          <p:nvPr/>
        </p:nvSpPr>
        <p:spPr>
          <a:xfrm>
            <a:off x="5885331" y="3541256"/>
            <a:ext cx="1156447" cy="369332"/>
          </a:xfrm>
          <a:prstGeom prst="rect">
            <a:avLst/>
          </a:prstGeom>
          <a:noFill/>
        </p:spPr>
        <p:txBody>
          <a:bodyPr wrap="square" rtlCol="0">
            <a:spAutoFit/>
          </a:bodyPr>
          <a:lstStyle/>
          <a:p>
            <a:pPr algn="ctr"/>
            <a:r>
              <a:rPr lang="lt-LT" dirty="0" smtClean="0">
                <a:solidFill>
                  <a:schemeClr val="bg1"/>
                </a:solidFill>
              </a:rPr>
              <a:t>UVS</a:t>
            </a:r>
            <a:endParaRPr lang="en-US" dirty="0">
              <a:solidFill>
                <a:schemeClr val="bg1"/>
              </a:solidFill>
            </a:endParaRPr>
          </a:p>
        </p:txBody>
      </p:sp>
      <p:sp>
        <p:nvSpPr>
          <p:cNvPr id="7" name="TextBox 6"/>
          <p:cNvSpPr txBox="1"/>
          <p:nvPr/>
        </p:nvSpPr>
        <p:spPr>
          <a:xfrm>
            <a:off x="3863787" y="4554303"/>
            <a:ext cx="1156447" cy="369332"/>
          </a:xfrm>
          <a:prstGeom prst="rect">
            <a:avLst/>
          </a:prstGeom>
          <a:noFill/>
        </p:spPr>
        <p:txBody>
          <a:bodyPr wrap="square" rtlCol="0">
            <a:spAutoFit/>
          </a:bodyPr>
          <a:lstStyle/>
          <a:p>
            <a:pPr algn="ctr"/>
            <a:r>
              <a:rPr lang="lt-LT" dirty="0" smtClean="0">
                <a:solidFill>
                  <a:schemeClr val="bg1"/>
                </a:solidFill>
              </a:rPr>
              <a:t>Ekologija</a:t>
            </a:r>
            <a:endParaRPr lang="en-US" dirty="0">
              <a:solidFill>
                <a:schemeClr val="bg1"/>
              </a:solidFill>
            </a:endParaRPr>
          </a:p>
        </p:txBody>
      </p:sp>
      <p:sp>
        <p:nvSpPr>
          <p:cNvPr id="9" name="TextBox 8"/>
          <p:cNvSpPr txBox="1"/>
          <p:nvPr/>
        </p:nvSpPr>
        <p:spPr>
          <a:xfrm>
            <a:off x="5154707" y="4631592"/>
            <a:ext cx="1156447" cy="369332"/>
          </a:xfrm>
          <a:prstGeom prst="rect">
            <a:avLst/>
          </a:prstGeom>
          <a:noFill/>
        </p:spPr>
        <p:txBody>
          <a:bodyPr wrap="square" rtlCol="0">
            <a:spAutoFit/>
          </a:bodyPr>
          <a:lstStyle/>
          <a:p>
            <a:pPr algn="ctr"/>
            <a:r>
              <a:rPr lang="lt-LT" dirty="0" smtClean="0">
                <a:solidFill>
                  <a:schemeClr val="bg1"/>
                </a:solidFill>
              </a:rPr>
              <a:t>Infekcijos</a:t>
            </a:r>
            <a:endParaRPr lang="en-US" dirty="0">
              <a:solidFill>
                <a:schemeClr val="bg1"/>
              </a:solidFill>
            </a:endParaRPr>
          </a:p>
        </p:txBody>
      </p:sp>
      <p:sp>
        <p:nvSpPr>
          <p:cNvPr id="10" name="TextBox 9"/>
          <p:cNvSpPr txBox="1"/>
          <p:nvPr/>
        </p:nvSpPr>
        <p:spPr>
          <a:xfrm>
            <a:off x="3133163" y="3288677"/>
            <a:ext cx="1156447" cy="646331"/>
          </a:xfrm>
          <a:prstGeom prst="rect">
            <a:avLst/>
          </a:prstGeom>
          <a:noFill/>
        </p:spPr>
        <p:txBody>
          <a:bodyPr wrap="square" rtlCol="0">
            <a:spAutoFit/>
          </a:bodyPr>
          <a:lstStyle/>
          <a:p>
            <a:pPr algn="ctr"/>
            <a:r>
              <a:rPr lang="lt-LT" dirty="0" smtClean="0">
                <a:solidFill>
                  <a:schemeClr val="bg1"/>
                </a:solidFill>
              </a:rPr>
              <a:t>Gyvenimo būdas</a:t>
            </a:r>
            <a:endParaRPr lang="en-US" dirty="0">
              <a:solidFill>
                <a:schemeClr val="bg1"/>
              </a:solidFill>
            </a:endParaRPr>
          </a:p>
        </p:txBody>
      </p:sp>
      <p:sp>
        <p:nvSpPr>
          <p:cNvPr id="11" name="TextBox 10"/>
          <p:cNvSpPr txBox="1"/>
          <p:nvPr/>
        </p:nvSpPr>
        <p:spPr>
          <a:xfrm>
            <a:off x="6499413" y="2335794"/>
            <a:ext cx="1156447" cy="307777"/>
          </a:xfrm>
          <a:prstGeom prst="rect">
            <a:avLst/>
          </a:prstGeom>
          <a:noFill/>
        </p:spPr>
        <p:txBody>
          <a:bodyPr wrap="square" rtlCol="0">
            <a:spAutoFit/>
          </a:bodyPr>
          <a:lstStyle/>
          <a:p>
            <a:pPr algn="ctr"/>
            <a:r>
              <a:rPr lang="lt-LT" sz="1400" dirty="0" smtClean="0">
                <a:solidFill>
                  <a:schemeClr val="bg1"/>
                </a:solidFill>
              </a:rPr>
              <a:t>Pervargimas</a:t>
            </a:r>
            <a:endParaRPr lang="en-US" sz="1400" dirty="0">
              <a:solidFill>
                <a:schemeClr val="bg1"/>
              </a:solidFill>
            </a:endParaRPr>
          </a:p>
        </p:txBody>
      </p:sp>
      <p:sp>
        <p:nvSpPr>
          <p:cNvPr id="12" name="TextBox 11"/>
          <p:cNvSpPr txBox="1"/>
          <p:nvPr/>
        </p:nvSpPr>
        <p:spPr>
          <a:xfrm>
            <a:off x="4491319" y="5697080"/>
            <a:ext cx="1156447" cy="646331"/>
          </a:xfrm>
          <a:prstGeom prst="rect">
            <a:avLst/>
          </a:prstGeom>
          <a:noFill/>
        </p:spPr>
        <p:txBody>
          <a:bodyPr wrap="square" rtlCol="0">
            <a:spAutoFit/>
          </a:bodyPr>
          <a:lstStyle/>
          <a:p>
            <a:pPr algn="ctr"/>
            <a:r>
              <a:rPr lang="lt-LT" dirty="0" smtClean="0">
                <a:solidFill>
                  <a:schemeClr val="bg1"/>
                </a:solidFill>
              </a:rPr>
              <a:t>Žalingi įpročiai</a:t>
            </a:r>
            <a:endParaRPr lang="en-US" dirty="0">
              <a:solidFill>
                <a:schemeClr val="bg1"/>
              </a:solidFill>
            </a:endParaRPr>
          </a:p>
        </p:txBody>
      </p:sp>
      <p:grpSp>
        <p:nvGrpSpPr>
          <p:cNvPr id="13" name="Group 12"/>
          <p:cNvGrpSpPr/>
          <p:nvPr/>
        </p:nvGrpSpPr>
        <p:grpSpPr>
          <a:xfrm>
            <a:off x="6463554" y="4218748"/>
            <a:ext cx="1226503" cy="1409774"/>
            <a:chOff x="4527779" y="3668"/>
            <a:chExt cx="1226503" cy="1409774"/>
          </a:xfrm>
        </p:grpSpPr>
        <p:sp>
          <p:nvSpPr>
            <p:cNvPr id="14" name="Hexagon 13"/>
            <p:cNvSpPr/>
            <p:nvPr/>
          </p:nvSpPr>
          <p:spPr>
            <a:xfrm rot="5400000">
              <a:off x="4436144" y="95303"/>
              <a:ext cx="1409774" cy="1226503"/>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Hexagon 4"/>
            <p:cNvSpPr/>
            <p:nvPr/>
          </p:nvSpPr>
          <p:spPr>
            <a:xfrm>
              <a:off x="4718909" y="223358"/>
              <a:ext cx="844243" cy="9703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p:txBody>
        </p:sp>
      </p:grpSp>
      <p:sp>
        <p:nvSpPr>
          <p:cNvPr id="8" name="TextBox 7"/>
          <p:cNvSpPr txBox="1"/>
          <p:nvPr/>
        </p:nvSpPr>
        <p:spPr>
          <a:xfrm>
            <a:off x="6533611" y="4631592"/>
            <a:ext cx="1156447" cy="646331"/>
          </a:xfrm>
          <a:prstGeom prst="rect">
            <a:avLst/>
          </a:prstGeom>
          <a:noFill/>
        </p:spPr>
        <p:txBody>
          <a:bodyPr wrap="square" rtlCol="0">
            <a:spAutoFit/>
          </a:bodyPr>
          <a:lstStyle/>
          <a:p>
            <a:pPr algn="ctr"/>
            <a:r>
              <a:rPr lang="lt-LT" dirty="0" smtClean="0">
                <a:solidFill>
                  <a:schemeClr val="bg1"/>
                </a:solidFill>
              </a:rPr>
              <a:t>Cheminiai agentai</a:t>
            </a:r>
            <a:endParaRPr lang="en-US" dirty="0">
              <a:solidFill>
                <a:schemeClr val="bg1"/>
              </a:solidFill>
            </a:endParaRPr>
          </a:p>
        </p:txBody>
      </p:sp>
    </p:spTree>
    <p:extLst>
      <p:ext uri="{BB962C8B-B14F-4D97-AF65-F5344CB8AC3E}">
        <p14:creationId xmlns:p14="http://schemas.microsoft.com/office/powerpoint/2010/main" val="34732554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elomerase Enzyme | Telomere Shortening | TA 65 Suppl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67" y="3568390"/>
            <a:ext cx="11116837" cy="3111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lt-LT" dirty="0" smtClean="0"/>
              <a:t>Senėjimo teorijos.</a:t>
            </a:r>
            <a:br>
              <a:rPr lang="lt-LT" dirty="0" smtClean="0"/>
            </a:br>
            <a:r>
              <a:rPr lang="lt-LT" dirty="0" smtClean="0"/>
              <a:t>I – ląstelės DNR telomerų trumpėjimo teorija</a:t>
            </a:r>
            <a:endParaRPr lang="en-US" dirty="0"/>
          </a:p>
        </p:txBody>
      </p:sp>
      <p:sp>
        <p:nvSpPr>
          <p:cNvPr id="3" name="Content Placeholder 2"/>
          <p:cNvSpPr>
            <a:spLocks noGrp="1"/>
          </p:cNvSpPr>
          <p:nvPr>
            <p:ph idx="1"/>
          </p:nvPr>
        </p:nvSpPr>
        <p:spPr/>
        <p:txBody>
          <a:bodyPr/>
          <a:lstStyle/>
          <a:p>
            <a:pPr marL="0" indent="0">
              <a:lnSpc>
                <a:spcPct val="100000"/>
              </a:lnSpc>
              <a:buNone/>
            </a:pPr>
            <a:r>
              <a:rPr lang="lt-LT" dirty="0" smtClean="0"/>
              <a:t>Ląstelės dalinimosi metu vyksta chromosomų galūnėlių – telomerų – trumpėjimas. Ilgis, kuriuo chromosoma gali sutrumpėti yra užprogramuota ląstelės genome. Sutrumpėjus tam tikru kiekiuįvyksta dalinimosi sulėtėjimas ir senėjimas, o dėl toliau sekančio trumpėjimo – ląstelės mirtis.</a:t>
            </a:r>
            <a:endParaRPr lang="en-US" dirty="0"/>
          </a:p>
        </p:txBody>
      </p:sp>
      <p:sp>
        <p:nvSpPr>
          <p:cNvPr id="4" name="Rectangle 3"/>
          <p:cNvSpPr/>
          <p:nvPr/>
        </p:nvSpPr>
        <p:spPr>
          <a:xfrm>
            <a:off x="3044283" y="3568390"/>
            <a:ext cx="6400800" cy="5464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1952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Senėjimo teorijos.</a:t>
            </a:r>
            <a:br>
              <a:rPr lang="lt-LT" dirty="0"/>
            </a:br>
            <a:r>
              <a:rPr lang="lt-LT" dirty="0" smtClean="0"/>
              <a:t>II – Charmano laisvųjų radikalų teorija</a:t>
            </a:r>
            <a:endParaRPr lang="en-US" dirty="0"/>
          </a:p>
        </p:txBody>
      </p:sp>
      <p:sp>
        <p:nvSpPr>
          <p:cNvPr id="3" name="Content Placeholder 2"/>
          <p:cNvSpPr>
            <a:spLocks noGrp="1"/>
          </p:cNvSpPr>
          <p:nvPr>
            <p:ph idx="1"/>
          </p:nvPr>
        </p:nvSpPr>
        <p:spPr/>
        <p:txBody>
          <a:bodyPr/>
          <a:lstStyle/>
          <a:p>
            <a:pPr marL="0" indent="0">
              <a:lnSpc>
                <a:spcPct val="100000"/>
              </a:lnSpc>
              <a:buNone/>
            </a:pPr>
            <a:r>
              <a:rPr lang="lt-LT" dirty="0" smtClean="0"/>
              <a:t>Laisvieji radikalai – tai itin aktyvios deguonies formos, kurios turi neporinį elektroną išorinėje orbitoje. Jie siekia tapti stabiliais – pasiimti elektroną iš kitos molekulės, kuri tuomet tampa laisvuoju radikalu. Biologinėje aplinkoje ši reakcija sukelia ląstelės  ir tarpląstelinės medžiagos sunaikinimą (fosfolipidų</a:t>
            </a:r>
            <a:r>
              <a:rPr lang="en-US" dirty="0" smtClean="0"/>
              <a:t> </a:t>
            </a:r>
            <a:r>
              <a:rPr lang="en-US" dirty="0" err="1" smtClean="0"/>
              <a:t>membranos</a:t>
            </a:r>
            <a:r>
              <a:rPr lang="en-US" dirty="0" smtClean="0"/>
              <a:t>, </a:t>
            </a:r>
            <a:r>
              <a:rPr lang="en-US" dirty="0" err="1" smtClean="0"/>
              <a:t>keratino</a:t>
            </a:r>
            <a:r>
              <a:rPr lang="en-US" dirty="0" smtClean="0"/>
              <a:t>, </a:t>
            </a:r>
            <a:r>
              <a:rPr lang="en-US" dirty="0" err="1" smtClean="0"/>
              <a:t>melanino</a:t>
            </a:r>
            <a:r>
              <a:rPr lang="en-US" dirty="0" smtClean="0"/>
              <a:t>, </a:t>
            </a:r>
            <a:r>
              <a:rPr lang="en-US" dirty="0" err="1" smtClean="0"/>
              <a:t>kolageno</a:t>
            </a:r>
            <a:r>
              <a:rPr lang="en-US" dirty="0" smtClean="0"/>
              <a:t>, </a:t>
            </a:r>
            <a:r>
              <a:rPr lang="en-US" dirty="0" err="1" smtClean="0"/>
              <a:t>elastino</a:t>
            </a:r>
            <a:r>
              <a:rPr lang="en-US" dirty="0" smtClean="0"/>
              <a:t> </a:t>
            </a:r>
            <a:r>
              <a:rPr lang="en-US" dirty="0" err="1" smtClean="0"/>
              <a:t>ir</a:t>
            </a:r>
            <a:r>
              <a:rPr lang="en-US" dirty="0" smtClean="0"/>
              <a:t> t.t.). L</a:t>
            </a:r>
            <a:r>
              <a:rPr lang="lt-LT" dirty="0" smtClean="0"/>
              <a:t>ąstelėms pavojingiausia vandenilinė lipidų oksidacija, nes tai lemia didelių laisvųjų radikalų kiekio generaciją.</a:t>
            </a:r>
            <a:endParaRPr lang="en-US" dirty="0"/>
          </a:p>
        </p:txBody>
      </p:sp>
      <p:pic>
        <p:nvPicPr>
          <p:cNvPr id="12290" name="Picture 2" descr="Free radicals: How do they affect the bod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4643" y="4939990"/>
            <a:ext cx="4493942" cy="1731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85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1" y="0"/>
            <a:ext cx="12192851" cy="6858479"/>
          </a:xfrm>
          <a:prstGeom prst="rect">
            <a:avLst/>
          </a:prstGeom>
        </p:spPr>
      </p:pic>
      <p:sp>
        <p:nvSpPr>
          <p:cNvPr id="2" name="Title 1"/>
          <p:cNvSpPr>
            <a:spLocks noGrp="1"/>
          </p:cNvSpPr>
          <p:nvPr>
            <p:ph type="title"/>
          </p:nvPr>
        </p:nvSpPr>
        <p:spPr>
          <a:xfrm>
            <a:off x="694765" y="2794560"/>
            <a:ext cx="10515600" cy="1325563"/>
          </a:xfrm>
        </p:spPr>
        <p:txBody>
          <a:bodyPr/>
          <a:lstStyle/>
          <a:p>
            <a:pPr algn="ctr"/>
            <a:r>
              <a:rPr lang="en-US" dirty="0" err="1" smtClean="0">
                <a:solidFill>
                  <a:schemeClr val="bg1"/>
                </a:solidFill>
              </a:rPr>
              <a:t>Odos</a:t>
            </a:r>
            <a:r>
              <a:rPr lang="en-US" dirty="0" smtClean="0">
                <a:solidFill>
                  <a:schemeClr val="bg1"/>
                </a:solidFill>
              </a:rPr>
              <a:t> </a:t>
            </a:r>
            <a:r>
              <a:rPr lang="en-US" dirty="0" err="1" smtClean="0">
                <a:solidFill>
                  <a:schemeClr val="bg1"/>
                </a:solidFill>
              </a:rPr>
              <a:t>anatomija</a:t>
            </a:r>
            <a:endParaRPr lang="en-US" dirty="0">
              <a:solidFill>
                <a:schemeClr val="bg1"/>
              </a:solidFill>
            </a:endParaRPr>
          </a:p>
        </p:txBody>
      </p:sp>
    </p:spTree>
    <p:extLst>
      <p:ext uri="{BB962C8B-B14F-4D97-AF65-F5344CB8AC3E}">
        <p14:creationId xmlns:p14="http://schemas.microsoft.com/office/powerpoint/2010/main" val="4197512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ot so sweet: The process of glycation | Mibelle Biochemi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5879" y="2347835"/>
            <a:ext cx="5104919" cy="32277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lt-LT" dirty="0"/>
              <a:t>Senėjimo teorijos.</a:t>
            </a:r>
            <a:br>
              <a:rPr lang="lt-LT" dirty="0"/>
            </a:br>
            <a:r>
              <a:rPr lang="lt-LT" dirty="0" smtClean="0"/>
              <a:t>III – Meilardo glikacijos teorija</a:t>
            </a:r>
            <a:endParaRPr lang="en-US" dirty="0"/>
          </a:p>
        </p:txBody>
      </p:sp>
      <p:sp>
        <p:nvSpPr>
          <p:cNvPr id="3" name="Content Placeholder 2"/>
          <p:cNvSpPr>
            <a:spLocks noGrp="1"/>
          </p:cNvSpPr>
          <p:nvPr>
            <p:ph idx="1"/>
          </p:nvPr>
        </p:nvSpPr>
        <p:spPr>
          <a:xfrm>
            <a:off x="470210" y="1690688"/>
            <a:ext cx="6878444" cy="4910834"/>
          </a:xfrm>
        </p:spPr>
        <p:txBody>
          <a:bodyPr>
            <a:normAutofit/>
          </a:bodyPr>
          <a:lstStyle/>
          <a:p>
            <a:pPr marL="0" indent="0">
              <a:lnSpc>
                <a:spcPct val="100000"/>
              </a:lnSpc>
              <a:buNone/>
            </a:pPr>
            <a:r>
              <a:rPr lang="lt-LT" dirty="0" smtClean="0"/>
              <a:t>Odos genetiniai defektai sukeliami produktų, pažeidžiančių metabolizmą, kurie atsiranda dėl monocukrų prisijungimo prie baltymų ir kaupiasi audiniuose organizme gyvavimo metu. AGE – produktai taip pat neigiamai veikia ląstelės metabolizmą ir provokuoja kolageno sulipimą, dėl kurio sumažėja audinių elastingumas, atsiranda raukšlės. Esant tokiems pokyčiams molekuliniame lygyje ląstelė negali funkcionuoti pilnavertiškai.</a:t>
            </a:r>
            <a:endParaRPr lang="en-US" dirty="0"/>
          </a:p>
        </p:txBody>
      </p:sp>
    </p:spTree>
    <p:extLst>
      <p:ext uri="{BB962C8B-B14F-4D97-AF65-F5344CB8AC3E}">
        <p14:creationId xmlns:p14="http://schemas.microsoft.com/office/powerpoint/2010/main" val="22964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Senėjimo teorijos.</a:t>
            </a:r>
            <a:br>
              <a:rPr lang="lt-LT" dirty="0"/>
            </a:br>
            <a:r>
              <a:rPr lang="lt-LT" dirty="0" smtClean="0"/>
              <a:t>IV – Adaptyvinė-reguliatorinė teorija</a:t>
            </a:r>
            <a:endParaRPr lang="en-US" dirty="0"/>
          </a:p>
        </p:txBody>
      </p:sp>
      <p:sp>
        <p:nvSpPr>
          <p:cNvPr id="3" name="Content Placeholder 2"/>
          <p:cNvSpPr>
            <a:spLocks noGrp="1"/>
          </p:cNvSpPr>
          <p:nvPr>
            <p:ph idx="1"/>
          </p:nvPr>
        </p:nvSpPr>
        <p:spPr>
          <a:xfrm>
            <a:off x="838200" y="1825625"/>
            <a:ext cx="10515600" cy="1798521"/>
          </a:xfrm>
        </p:spPr>
        <p:txBody>
          <a:bodyPr/>
          <a:lstStyle/>
          <a:p>
            <a:pPr marL="0" indent="0">
              <a:buNone/>
            </a:pPr>
            <a:r>
              <a:rPr lang="lt-LT" dirty="0" smtClean="0"/>
              <a:t>Paremta plačiai žinomu įsivaizdavimu apie tai, kad senėjimas ir mirtis genetiškai užprogramuotos.</a:t>
            </a:r>
          </a:p>
          <a:p>
            <a:pPr marL="0" indent="0">
              <a:buNone/>
            </a:pPr>
            <a:r>
              <a:rPr lang="lt-LT" dirty="0" smtClean="0"/>
              <a:t>Svarbu: amžiniai pakitimai ir gyvenimo trukmė nulemti dviejų procesų balansu:</a:t>
            </a:r>
          </a:p>
          <a:p>
            <a:pPr marL="0" indent="0">
              <a:buNone/>
            </a:pPr>
            <a:endParaRPr lang="en-US" dirty="0"/>
          </a:p>
        </p:txBody>
      </p:sp>
      <p:sp>
        <p:nvSpPr>
          <p:cNvPr id="4" name="TextBox 3"/>
          <p:cNvSpPr txBox="1"/>
          <p:nvPr/>
        </p:nvSpPr>
        <p:spPr>
          <a:xfrm>
            <a:off x="1061224" y="3759083"/>
            <a:ext cx="10069552" cy="2308324"/>
          </a:xfrm>
          <a:prstGeom prst="rect">
            <a:avLst/>
          </a:prstGeom>
          <a:noFill/>
        </p:spPr>
        <p:txBody>
          <a:bodyPr wrap="square" numCol="2" rtlCol="0">
            <a:spAutoFit/>
          </a:bodyPr>
          <a:lstStyle/>
          <a:p>
            <a:r>
              <a:rPr lang="lt-LT" sz="2400" dirty="0" smtClean="0">
                <a:solidFill>
                  <a:schemeClr val="accent1"/>
                </a:solidFill>
              </a:rPr>
              <a:t>Senėjimas</a:t>
            </a:r>
            <a:r>
              <a:rPr lang="lt-LT" sz="2400" dirty="0" smtClean="0"/>
              <a:t> – destruktyvus procesas.</a:t>
            </a:r>
          </a:p>
          <a:p>
            <a:endParaRPr lang="lt-LT" sz="2400" dirty="0" smtClean="0"/>
          </a:p>
          <a:p>
            <a:endParaRPr lang="lt-LT" sz="2400" dirty="0"/>
          </a:p>
          <a:p>
            <a:endParaRPr lang="lt-LT" sz="2400" dirty="0" smtClean="0"/>
          </a:p>
          <a:p>
            <a:endParaRPr lang="lt-LT" sz="2400" dirty="0" smtClean="0"/>
          </a:p>
          <a:p>
            <a:endParaRPr lang="lt-LT" sz="2400" dirty="0"/>
          </a:p>
          <a:p>
            <a:r>
              <a:rPr lang="lt-LT" sz="2400" dirty="0" smtClean="0">
                <a:solidFill>
                  <a:schemeClr val="accent1"/>
                </a:solidFill>
              </a:rPr>
              <a:t>Antisenėjimas</a:t>
            </a:r>
            <a:r>
              <a:rPr lang="lt-LT" sz="2400" dirty="0" smtClean="0"/>
              <a:t> – prasideda procesas „vitaucte“ (lot. vita – gyvenimas, auctum – didinti) – nukreiptas į organizmo gyvybingumo palaikymą, jo adaptaciją, gyvenimo trukmės ilginimą.</a:t>
            </a:r>
          </a:p>
          <a:p>
            <a:endParaRPr lang="en-US" sz="2400" dirty="0"/>
          </a:p>
        </p:txBody>
      </p:sp>
    </p:spTree>
    <p:extLst>
      <p:ext uri="{BB962C8B-B14F-4D97-AF65-F5344CB8AC3E}">
        <p14:creationId xmlns:p14="http://schemas.microsoft.com/office/powerpoint/2010/main" val="42009444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Senėjimo teorijos.</a:t>
            </a:r>
            <a:br>
              <a:rPr lang="lt-LT" dirty="0"/>
            </a:br>
            <a:r>
              <a:rPr lang="lt-LT" dirty="0"/>
              <a:t>IV – Adaptyvinė-reguliatorinė teorija</a:t>
            </a:r>
            <a:endParaRPr lang="en-US" dirty="0"/>
          </a:p>
        </p:txBody>
      </p:sp>
      <p:sp>
        <p:nvSpPr>
          <p:cNvPr id="3" name="Content Placeholder 2"/>
          <p:cNvSpPr>
            <a:spLocks noGrp="1"/>
          </p:cNvSpPr>
          <p:nvPr>
            <p:ph idx="1"/>
          </p:nvPr>
        </p:nvSpPr>
        <p:spPr/>
        <p:txBody>
          <a:bodyPr/>
          <a:lstStyle/>
          <a:p>
            <a:pPr marL="0" indent="0">
              <a:buNone/>
            </a:pPr>
            <a:r>
              <a:rPr lang="lt-LT" dirty="0" smtClean="0"/>
              <a:t>Pagrindinė kryptis – organizmo funkcinių rezervų atkūrimas ir palaikymas, sumažėjusių dėl nepalankių aplinkos faktorių poveikio ir natūralaus senėjimo proceso.</a:t>
            </a:r>
            <a:endParaRPr lang="en-US" dirty="0"/>
          </a:p>
        </p:txBody>
      </p:sp>
      <p:graphicFrame>
        <p:nvGraphicFramePr>
          <p:cNvPr id="4" name="Diagram 3"/>
          <p:cNvGraphicFramePr/>
          <p:nvPr>
            <p:extLst/>
          </p:nvPr>
        </p:nvGraphicFramePr>
        <p:xfrm>
          <a:off x="1262566" y="2821259"/>
          <a:ext cx="9355254" cy="3818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rved Left Arrow 4"/>
          <p:cNvSpPr/>
          <p:nvPr/>
        </p:nvSpPr>
        <p:spPr>
          <a:xfrm>
            <a:off x="7348653" y="3635297"/>
            <a:ext cx="1092820" cy="152771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Up Arrow 5"/>
          <p:cNvSpPr/>
          <p:nvPr/>
        </p:nvSpPr>
        <p:spPr>
          <a:xfrm flipH="1">
            <a:off x="4861931" y="5954751"/>
            <a:ext cx="2129884" cy="1059365"/>
          </a:xfrm>
          <a:prstGeom prst="curvedUpArrow">
            <a:avLst>
              <a:gd name="adj1" fmla="val 25000"/>
              <a:gd name="adj2" fmla="val 50000"/>
              <a:gd name="adj3" fmla="val 266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473453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Regeneracija ir atsistatymas</a:t>
            </a:r>
            <a:endParaRPr lang="en-US" dirty="0"/>
          </a:p>
        </p:txBody>
      </p:sp>
      <p:sp>
        <p:nvSpPr>
          <p:cNvPr id="3" name="Content Placeholder 2"/>
          <p:cNvSpPr>
            <a:spLocks noGrp="1"/>
          </p:cNvSpPr>
          <p:nvPr>
            <p:ph idx="1"/>
          </p:nvPr>
        </p:nvSpPr>
        <p:spPr/>
        <p:txBody>
          <a:bodyPr>
            <a:normAutofit/>
          </a:bodyPr>
          <a:lstStyle/>
          <a:p>
            <a:pPr marL="0" indent="0">
              <a:buNone/>
            </a:pPr>
            <a:r>
              <a:rPr lang="lt-LT" dirty="0" smtClean="0"/>
              <a:t>Regeneracijos procesai vyksta skirtinguose lyguose ir su amžiumi letėja.</a:t>
            </a:r>
          </a:p>
          <a:p>
            <a:pPr marL="0" indent="0">
              <a:buNone/>
            </a:pPr>
            <a:r>
              <a:rPr lang="lt-LT" dirty="0" smtClean="0"/>
              <a:t>Išskiriami:</a:t>
            </a:r>
          </a:p>
          <a:p>
            <a:pPr>
              <a:buClr>
                <a:schemeClr val="accent1"/>
              </a:buClr>
              <a:buFont typeface="Wingdings" panose="05000000000000000000" pitchFamily="2" charset="2"/>
              <a:buChar char="§"/>
            </a:pPr>
            <a:r>
              <a:rPr lang="lt-LT" dirty="0" smtClean="0"/>
              <a:t>Intraląstelinė regeneracija,</a:t>
            </a:r>
          </a:p>
          <a:p>
            <a:pPr>
              <a:buClr>
                <a:schemeClr val="accent1"/>
              </a:buClr>
              <a:buFont typeface="Wingdings" panose="05000000000000000000" pitchFamily="2" charset="2"/>
              <a:buChar char="§"/>
            </a:pPr>
            <a:r>
              <a:rPr lang="lt-LT" dirty="0" smtClean="0"/>
              <a:t>Ląstelinė regeneracija,</a:t>
            </a:r>
          </a:p>
          <a:p>
            <a:pPr>
              <a:buClr>
                <a:schemeClr val="accent1"/>
              </a:buClr>
              <a:buFont typeface="Wingdings" panose="05000000000000000000" pitchFamily="2" charset="2"/>
              <a:buChar char="§"/>
            </a:pPr>
            <a:r>
              <a:rPr lang="lt-LT" dirty="0" smtClean="0"/>
              <a:t>Audinių regeneracija organų lygyje:</a:t>
            </a:r>
          </a:p>
          <a:p>
            <a:pPr lvl="1">
              <a:buClr>
                <a:schemeClr val="accent2"/>
              </a:buClr>
              <a:buFont typeface="Wingdings" panose="05000000000000000000" pitchFamily="2" charset="2"/>
              <a:buChar char="§"/>
            </a:pPr>
            <a:r>
              <a:rPr lang="lt-LT" dirty="0"/>
              <a:t>F</a:t>
            </a:r>
            <a:r>
              <a:rPr lang="lt-LT" dirty="0" smtClean="0"/>
              <a:t>iziologinė – biologinių struktūrų regeneracija po natūralaus susidevėjimo normaliai funkcionuojant,</a:t>
            </a:r>
          </a:p>
          <a:p>
            <a:pPr lvl="1">
              <a:buClr>
                <a:schemeClr val="accent2"/>
              </a:buClr>
              <a:buFont typeface="Wingdings" panose="05000000000000000000" pitchFamily="2" charset="2"/>
              <a:buChar char="§"/>
            </a:pPr>
            <a:r>
              <a:rPr lang="lt-LT" dirty="0" smtClean="0"/>
              <a:t>Reparacinė – biologinių struktūrų atsistatymas po pažeidimo (sustiprinta fiziologinė regeneracija).</a:t>
            </a:r>
          </a:p>
          <a:p>
            <a:endParaRPr lang="lt-LT" dirty="0" smtClean="0"/>
          </a:p>
          <a:p>
            <a:endParaRPr lang="en-US" dirty="0"/>
          </a:p>
        </p:txBody>
      </p:sp>
    </p:spTree>
    <p:extLst>
      <p:ext uri="{BB962C8B-B14F-4D97-AF65-F5344CB8AC3E}">
        <p14:creationId xmlns:p14="http://schemas.microsoft.com/office/powerpoint/2010/main" val="25540072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solidFill>
                  <a:schemeClr val="accent1">
                    <a:lumMod val="50000"/>
                  </a:schemeClr>
                </a:solidFill>
              </a:rPr>
              <a:t>Fotosenėjimas</a:t>
            </a:r>
            <a:endParaRPr lang="en-US" dirty="0">
              <a:solidFill>
                <a:schemeClr val="accent1">
                  <a:lumMod val="50000"/>
                </a:schemeClr>
              </a:solidFill>
            </a:endParaRPr>
          </a:p>
        </p:txBody>
      </p:sp>
      <p:sp>
        <p:nvSpPr>
          <p:cNvPr id="3" name="Content Placeholder 2"/>
          <p:cNvSpPr>
            <a:spLocks noGrp="1"/>
          </p:cNvSpPr>
          <p:nvPr>
            <p:ph idx="1"/>
          </p:nvPr>
        </p:nvSpPr>
        <p:spPr>
          <a:xfrm>
            <a:off x="2074331" y="2147358"/>
            <a:ext cx="9457267" cy="1704975"/>
          </a:xfrm>
        </p:spPr>
        <p:txBody>
          <a:bodyPr>
            <a:normAutofit/>
          </a:bodyPr>
          <a:lstStyle/>
          <a:p>
            <a:pPr marL="0" indent="0">
              <a:lnSpc>
                <a:spcPct val="100000"/>
              </a:lnSpc>
              <a:buNone/>
            </a:pPr>
            <a:r>
              <a:rPr lang="lt-LT" i="1" dirty="0" smtClean="0">
                <a:solidFill>
                  <a:schemeClr val="accent1">
                    <a:lumMod val="50000"/>
                  </a:schemeClr>
                </a:solidFill>
              </a:rPr>
              <a:t>Fotosenėjimas</a:t>
            </a:r>
            <a:r>
              <a:rPr lang="lt-LT" dirty="0" smtClean="0">
                <a:solidFill>
                  <a:schemeClr val="accent1">
                    <a:lumMod val="50000"/>
                  </a:schemeClr>
                </a:solidFill>
              </a:rPr>
              <a:t> – tai patologinis procesas, kurio metu keičiasi odos struktūros ir būklės.</a:t>
            </a:r>
          </a:p>
          <a:p>
            <a:pPr marL="0" indent="0">
              <a:lnSpc>
                <a:spcPct val="100000"/>
              </a:lnSpc>
              <a:buNone/>
            </a:pPr>
            <a:r>
              <a:rPr lang="lt-LT" dirty="0" smtClean="0">
                <a:solidFill>
                  <a:schemeClr val="accent1">
                    <a:lumMod val="50000"/>
                  </a:schemeClr>
                </a:solidFill>
              </a:rPr>
              <a:t>Išprovokuoja ultravioletinių spindulių (UVS) poveikis odai.</a:t>
            </a:r>
          </a:p>
          <a:p>
            <a:pPr marL="0" indent="0">
              <a:buNone/>
            </a:pPr>
            <a:endParaRPr lang="en-US" dirty="0"/>
          </a:p>
        </p:txBody>
      </p:sp>
      <p:sp>
        <p:nvSpPr>
          <p:cNvPr id="4" name="Content Placeholder 2"/>
          <p:cNvSpPr txBox="1">
            <a:spLocks/>
          </p:cNvSpPr>
          <p:nvPr/>
        </p:nvSpPr>
        <p:spPr>
          <a:xfrm>
            <a:off x="2074331" y="4106333"/>
            <a:ext cx="9457267" cy="1704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lt-LT" dirty="0" smtClean="0">
                <a:solidFill>
                  <a:schemeClr val="accent1">
                    <a:lumMod val="50000"/>
                  </a:schemeClr>
                </a:solidFill>
              </a:rPr>
              <a:t>Fotosenėjimas lydymas kompleksinių kokybinių ir kiekybinių pokyčių, vykstančių odoje.</a:t>
            </a:r>
          </a:p>
          <a:p>
            <a:pPr marL="0" indent="0">
              <a:buFont typeface="Arial" panose="020B0604020202020204" pitchFamily="34" charset="0"/>
              <a:buNone/>
            </a:pPr>
            <a:endParaRPr lang="en-US" dirty="0"/>
          </a:p>
        </p:txBody>
      </p:sp>
      <p:sp>
        <p:nvSpPr>
          <p:cNvPr id="5" name="Flowchart: Decision 4"/>
          <p:cNvSpPr/>
          <p:nvPr/>
        </p:nvSpPr>
        <p:spPr>
          <a:xfrm>
            <a:off x="1134531" y="2147358"/>
            <a:ext cx="691117" cy="659219"/>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cision 5"/>
          <p:cNvSpPr/>
          <p:nvPr/>
        </p:nvSpPr>
        <p:spPr>
          <a:xfrm>
            <a:off x="1134531" y="3073400"/>
            <a:ext cx="691117" cy="659219"/>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cision 6"/>
          <p:cNvSpPr/>
          <p:nvPr/>
        </p:nvSpPr>
        <p:spPr>
          <a:xfrm>
            <a:off x="1134530" y="4106333"/>
            <a:ext cx="691117" cy="659219"/>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480088" y="1207873"/>
            <a:ext cx="1577" cy="96562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6932" y="4765552"/>
            <a:ext cx="3156" cy="170298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5" idx="2"/>
            <a:endCxn id="6" idx="0"/>
          </p:cNvCxnSpPr>
          <p:nvPr/>
        </p:nvCxnSpPr>
        <p:spPr>
          <a:xfrm>
            <a:off x="1480090" y="2806577"/>
            <a:ext cx="0" cy="26682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7" idx="0"/>
          </p:cNvCxnSpPr>
          <p:nvPr/>
        </p:nvCxnSpPr>
        <p:spPr>
          <a:xfrm>
            <a:off x="1476932" y="3732619"/>
            <a:ext cx="3157" cy="373714"/>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5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4600" y="1782773"/>
            <a:ext cx="8839200" cy="612775"/>
          </a:xfrm>
        </p:spPr>
        <p:txBody>
          <a:bodyPr>
            <a:normAutofit/>
          </a:bodyPr>
          <a:lstStyle/>
          <a:p>
            <a:pPr marL="0" indent="0">
              <a:buNone/>
            </a:pPr>
            <a:r>
              <a:rPr lang="lt-LT" dirty="0" smtClean="0">
                <a:solidFill>
                  <a:schemeClr val="accent1">
                    <a:lumMod val="50000"/>
                  </a:schemeClr>
                </a:solidFill>
              </a:rPr>
              <a:t>Įrodyta, kad veikiant UVS odoje vyksta:</a:t>
            </a:r>
          </a:p>
          <a:p>
            <a:pPr marL="0" indent="0">
              <a:buNone/>
            </a:pPr>
            <a:endParaRPr lang="en-US" dirty="0">
              <a:solidFill>
                <a:schemeClr val="accent1">
                  <a:lumMod val="50000"/>
                </a:schemeClr>
              </a:solidFill>
            </a:endParaRPr>
          </a:p>
        </p:txBody>
      </p:sp>
      <p:sp>
        <p:nvSpPr>
          <p:cNvPr id="4" name="Title 1"/>
          <p:cNvSpPr>
            <a:spLocks noGrp="1"/>
          </p:cNvSpPr>
          <p:nvPr>
            <p:ph type="title"/>
          </p:nvPr>
        </p:nvSpPr>
        <p:spPr/>
        <p:txBody>
          <a:bodyPr/>
          <a:lstStyle/>
          <a:p>
            <a:r>
              <a:rPr lang="lt-LT" dirty="0" smtClean="0">
                <a:solidFill>
                  <a:schemeClr val="accent1">
                    <a:lumMod val="50000"/>
                  </a:schemeClr>
                </a:solidFill>
              </a:rPr>
              <a:t>Fotosenėjimas</a:t>
            </a:r>
            <a:endParaRPr lang="en-US" dirty="0">
              <a:solidFill>
                <a:schemeClr val="accent1">
                  <a:lumMod val="50000"/>
                </a:schemeClr>
              </a:solidFill>
            </a:endParaRPr>
          </a:p>
        </p:txBody>
      </p:sp>
      <p:sp>
        <p:nvSpPr>
          <p:cNvPr id="5" name="Content Placeholder 2"/>
          <p:cNvSpPr txBox="1">
            <a:spLocks/>
          </p:cNvSpPr>
          <p:nvPr/>
        </p:nvSpPr>
        <p:spPr>
          <a:xfrm>
            <a:off x="2590800" y="2552703"/>
            <a:ext cx="8839200"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dirty="0" smtClean="0">
                <a:solidFill>
                  <a:schemeClr val="accent1">
                    <a:lumMod val="50000"/>
                  </a:schemeClr>
                </a:solidFill>
              </a:rPr>
              <a:t>Epidermio raginio sluoksnio atrofija,</a:t>
            </a:r>
            <a:endParaRPr lang="en-US" dirty="0">
              <a:solidFill>
                <a:schemeClr val="accent1">
                  <a:lumMod val="50000"/>
                </a:schemeClr>
              </a:solidFill>
            </a:endParaRPr>
          </a:p>
        </p:txBody>
      </p:sp>
      <p:sp>
        <p:nvSpPr>
          <p:cNvPr id="6" name="Content Placeholder 2"/>
          <p:cNvSpPr txBox="1">
            <a:spLocks/>
          </p:cNvSpPr>
          <p:nvPr/>
        </p:nvSpPr>
        <p:spPr>
          <a:xfrm>
            <a:off x="2590800" y="3116269"/>
            <a:ext cx="8839200"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dirty="0" smtClean="0">
                <a:solidFill>
                  <a:schemeClr val="accent1">
                    <a:lumMod val="50000"/>
                  </a:schemeClr>
                </a:solidFill>
              </a:rPr>
              <a:t>Netolygus pigmento turinčių ląstelių pasiskirtymas,</a:t>
            </a:r>
            <a:endParaRPr lang="en-US" dirty="0">
              <a:solidFill>
                <a:schemeClr val="accent1">
                  <a:lumMod val="50000"/>
                </a:schemeClr>
              </a:solidFill>
            </a:endParaRPr>
          </a:p>
        </p:txBody>
      </p:sp>
      <p:sp>
        <p:nvSpPr>
          <p:cNvPr id="7" name="Content Placeholder 2"/>
          <p:cNvSpPr txBox="1">
            <a:spLocks/>
          </p:cNvSpPr>
          <p:nvPr/>
        </p:nvSpPr>
        <p:spPr>
          <a:xfrm>
            <a:off x="2590800" y="3632202"/>
            <a:ext cx="8839200"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dirty="0" smtClean="0">
                <a:solidFill>
                  <a:schemeClr val="accent1">
                    <a:lumMod val="50000"/>
                  </a:schemeClr>
                </a:solidFill>
              </a:rPr>
              <a:t>Pamatinės membranos sustorėjimas,</a:t>
            </a:r>
            <a:endParaRPr lang="en-US" dirty="0">
              <a:solidFill>
                <a:schemeClr val="accent1">
                  <a:lumMod val="50000"/>
                </a:schemeClr>
              </a:solidFill>
            </a:endParaRPr>
          </a:p>
        </p:txBody>
      </p:sp>
      <p:sp>
        <p:nvSpPr>
          <p:cNvPr id="8" name="Content Placeholder 2"/>
          <p:cNvSpPr txBox="1">
            <a:spLocks/>
          </p:cNvSpPr>
          <p:nvPr/>
        </p:nvSpPr>
        <p:spPr>
          <a:xfrm>
            <a:off x="2590800" y="4126974"/>
            <a:ext cx="8839200" cy="612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dirty="0" smtClean="0">
                <a:solidFill>
                  <a:schemeClr val="accent1">
                    <a:lumMod val="50000"/>
                  </a:schemeClr>
                </a:solidFill>
              </a:rPr>
              <a:t>Kolageno skaidulų irimas,</a:t>
            </a:r>
            <a:endParaRPr lang="en-US" dirty="0">
              <a:solidFill>
                <a:schemeClr val="accent1">
                  <a:lumMod val="50000"/>
                </a:schemeClr>
              </a:solidFill>
            </a:endParaRPr>
          </a:p>
        </p:txBody>
      </p:sp>
      <p:sp>
        <p:nvSpPr>
          <p:cNvPr id="9" name="Content Placeholder 2"/>
          <p:cNvSpPr txBox="1">
            <a:spLocks/>
          </p:cNvSpPr>
          <p:nvPr/>
        </p:nvSpPr>
        <p:spPr>
          <a:xfrm>
            <a:off x="2590800" y="4711701"/>
            <a:ext cx="8915400" cy="73236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dirty="0" smtClean="0">
                <a:solidFill>
                  <a:schemeClr val="accent1">
                    <a:lumMod val="50000"/>
                  </a:schemeClr>
                </a:solidFill>
              </a:rPr>
              <a:t>Kolageno skaidulų pakeitimas naujomis, pažeistomis skaidulomis.</a:t>
            </a:r>
            <a:endParaRPr lang="en-US" dirty="0">
              <a:solidFill>
                <a:schemeClr val="accent1">
                  <a:lumMod val="50000"/>
                </a:schemeClr>
              </a:solidFill>
            </a:endParaRPr>
          </a:p>
        </p:txBody>
      </p:sp>
      <p:cxnSp>
        <p:nvCxnSpPr>
          <p:cNvPr id="10" name="Straight Connector 9"/>
          <p:cNvCxnSpPr/>
          <p:nvPr/>
        </p:nvCxnSpPr>
        <p:spPr>
          <a:xfrm>
            <a:off x="1842584" y="1312333"/>
            <a:ext cx="0" cy="134354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Flowchart: Decision 10"/>
          <p:cNvSpPr/>
          <p:nvPr/>
        </p:nvSpPr>
        <p:spPr>
          <a:xfrm>
            <a:off x="1615557" y="2655881"/>
            <a:ext cx="440269" cy="40641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cision 11"/>
          <p:cNvSpPr/>
          <p:nvPr/>
        </p:nvSpPr>
        <p:spPr>
          <a:xfrm>
            <a:off x="1615557" y="3165478"/>
            <a:ext cx="440269" cy="40641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cision 12"/>
          <p:cNvSpPr/>
          <p:nvPr/>
        </p:nvSpPr>
        <p:spPr>
          <a:xfrm>
            <a:off x="1622450" y="3632202"/>
            <a:ext cx="440269" cy="40641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cision 13"/>
          <p:cNvSpPr/>
          <p:nvPr/>
        </p:nvSpPr>
        <p:spPr>
          <a:xfrm>
            <a:off x="1622450" y="4141272"/>
            <a:ext cx="440269" cy="40641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ecision 14"/>
          <p:cNvSpPr/>
          <p:nvPr/>
        </p:nvSpPr>
        <p:spPr>
          <a:xfrm>
            <a:off x="1622450" y="4711701"/>
            <a:ext cx="440269" cy="40641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842584" y="5118118"/>
            <a:ext cx="0" cy="134354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4" idx="2"/>
          </p:cNvCxnSpPr>
          <p:nvPr/>
        </p:nvCxnSpPr>
        <p:spPr>
          <a:xfrm flipH="1">
            <a:off x="1842584" y="4547689"/>
            <a:ext cx="1" cy="19206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3" idx="2"/>
          </p:cNvCxnSpPr>
          <p:nvPr/>
        </p:nvCxnSpPr>
        <p:spPr>
          <a:xfrm>
            <a:off x="1842585" y="4038619"/>
            <a:ext cx="0" cy="11667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1" idx="2"/>
          </p:cNvCxnSpPr>
          <p:nvPr/>
        </p:nvCxnSpPr>
        <p:spPr>
          <a:xfrm flipH="1">
            <a:off x="1835691" y="3062298"/>
            <a:ext cx="1" cy="10265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2" idx="2"/>
          </p:cNvCxnSpPr>
          <p:nvPr/>
        </p:nvCxnSpPr>
        <p:spPr>
          <a:xfrm flipH="1">
            <a:off x="1835691" y="3571895"/>
            <a:ext cx="1" cy="6030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36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solidFill>
                  <a:schemeClr val="accent1">
                    <a:lumMod val="50000"/>
                  </a:schemeClr>
                </a:solidFill>
              </a:rPr>
              <a:t>Fotosenėjimas</a:t>
            </a:r>
            <a:endParaRPr lang="en-US" dirty="0"/>
          </a:p>
        </p:txBody>
      </p:sp>
      <p:sp>
        <p:nvSpPr>
          <p:cNvPr id="3" name="Content Placeholder 2"/>
          <p:cNvSpPr>
            <a:spLocks noGrp="1"/>
          </p:cNvSpPr>
          <p:nvPr>
            <p:ph idx="1"/>
          </p:nvPr>
        </p:nvSpPr>
        <p:spPr>
          <a:xfrm>
            <a:off x="1828800" y="2057399"/>
            <a:ext cx="9525000" cy="4119563"/>
          </a:xfrm>
        </p:spPr>
        <p:txBody>
          <a:bodyPr/>
          <a:lstStyle/>
          <a:p>
            <a:pPr marL="0" indent="0">
              <a:lnSpc>
                <a:spcPct val="100000"/>
              </a:lnSpc>
              <a:buNone/>
            </a:pPr>
            <a:r>
              <a:rPr lang="lt-LT" dirty="0" smtClean="0">
                <a:solidFill>
                  <a:schemeClr val="accent1">
                    <a:lumMod val="50000"/>
                  </a:schemeClr>
                </a:solidFill>
              </a:rPr>
              <a:t>Patologinių pokyčių odoje išraiškingumą tiesiogiai nulemia ultravioletinių spindulių poveikio lygis ir laikas.</a:t>
            </a:r>
            <a:endParaRPr lang="en-US" dirty="0">
              <a:solidFill>
                <a:schemeClr val="accent1">
                  <a:lumMod val="50000"/>
                </a:schemeClr>
              </a:solidFill>
            </a:endParaRPr>
          </a:p>
        </p:txBody>
      </p:sp>
      <p:pic>
        <p:nvPicPr>
          <p:cNvPr id="4" name="Picture 3"/>
          <p:cNvPicPr>
            <a:picLocks noChangeAspect="1"/>
          </p:cNvPicPr>
          <p:nvPr/>
        </p:nvPicPr>
        <p:blipFill>
          <a:blip r:embed="rId2"/>
          <a:stretch>
            <a:fillRect/>
          </a:stretch>
        </p:blipFill>
        <p:spPr>
          <a:xfrm>
            <a:off x="2633134" y="3241145"/>
            <a:ext cx="3397137" cy="2287588"/>
          </a:xfrm>
          <a:prstGeom prst="rect">
            <a:avLst/>
          </a:prstGeom>
        </p:spPr>
      </p:pic>
      <p:sp>
        <p:nvSpPr>
          <p:cNvPr id="5" name="TextBox 4"/>
          <p:cNvSpPr txBox="1"/>
          <p:nvPr/>
        </p:nvSpPr>
        <p:spPr>
          <a:xfrm>
            <a:off x="2768600" y="5655733"/>
            <a:ext cx="3098800" cy="646331"/>
          </a:xfrm>
          <a:prstGeom prst="rect">
            <a:avLst/>
          </a:prstGeom>
          <a:noFill/>
        </p:spPr>
        <p:txBody>
          <a:bodyPr wrap="square" rtlCol="0">
            <a:spAutoFit/>
          </a:bodyPr>
          <a:lstStyle/>
          <a:p>
            <a:pPr algn="ctr"/>
            <a:r>
              <a:rPr lang="lt-LT" sz="1400" dirty="0" smtClean="0">
                <a:solidFill>
                  <a:schemeClr val="accent1">
                    <a:lumMod val="50000"/>
                  </a:schemeClr>
                </a:solidFill>
              </a:rPr>
              <a:t>Solar Lentigo/</a:t>
            </a:r>
            <a:r>
              <a:rPr lang="en-US" sz="1400" dirty="0">
                <a:solidFill>
                  <a:schemeClr val="accent1">
                    <a:lumMod val="50000"/>
                  </a:schemeClr>
                </a:solidFill>
              </a:rPr>
              <a:t>Flat Seborrheic </a:t>
            </a:r>
            <a:r>
              <a:rPr lang="en-US" sz="1400" dirty="0" smtClean="0">
                <a:solidFill>
                  <a:schemeClr val="accent1">
                    <a:lumMod val="50000"/>
                  </a:schemeClr>
                </a:solidFill>
              </a:rPr>
              <a:t>Keratosis</a:t>
            </a:r>
            <a:r>
              <a:rPr lang="lt-LT" dirty="0" smtClean="0"/>
              <a:t/>
            </a:r>
            <a:br>
              <a:rPr lang="lt-LT" dirty="0" smtClean="0"/>
            </a:br>
            <a:r>
              <a:rPr lang="en-US" sz="1100" dirty="0" smtClean="0"/>
              <a:t>P</a:t>
            </a:r>
            <a:r>
              <a:rPr lang="lt-LT" sz="1100" dirty="0" smtClean="0"/>
              <a:t>. </a:t>
            </a:r>
            <a:r>
              <a:rPr lang="en-US" sz="1100" dirty="0" err="1" smtClean="0"/>
              <a:t>Kumarasinghe</a:t>
            </a:r>
            <a:r>
              <a:rPr lang="lt-LT" sz="1100" dirty="0" smtClean="0"/>
              <a:t>, </a:t>
            </a:r>
            <a:r>
              <a:rPr lang="en-US" sz="1100" dirty="0" err="1"/>
              <a:t>Pigmentary</a:t>
            </a:r>
            <a:r>
              <a:rPr lang="en-US" sz="1100" dirty="0"/>
              <a:t> Skin </a:t>
            </a:r>
            <a:r>
              <a:rPr lang="en-US" sz="1100" dirty="0" smtClean="0"/>
              <a:t>Disorders</a:t>
            </a:r>
            <a:r>
              <a:rPr lang="lt-LT" sz="1100" dirty="0" smtClean="0"/>
              <a:t>, USA, </a:t>
            </a:r>
            <a:r>
              <a:rPr lang="en-US" sz="1100" dirty="0" smtClean="0"/>
              <a:t>2018, p. 43</a:t>
            </a:r>
            <a:endParaRPr lang="en-US" sz="1100" dirty="0"/>
          </a:p>
        </p:txBody>
      </p:sp>
      <p:pic>
        <p:nvPicPr>
          <p:cNvPr id="6" name="Picture 5"/>
          <p:cNvPicPr>
            <a:picLocks noChangeAspect="1"/>
          </p:cNvPicPr>
          <p:nvPr/>
        </p:nvPicPr>
        <p:blipFill>
          <a:blip r:embed="rId3"/>
          <a:stretch>
            <a:fillRect/>
          </a:stretch>
        </p:blipFill>
        <p:spPr>
          <a:xfrm>
            <a:off x="6834605" y="3176076"/>
            <a:ext cx="2111375" cy="2293390"/>
          </a:xfrm>
          <a:prstGeom prst="rect">
            <a:avLst/>
          </a:prstGeom>
        </p:spPr>
      </p:pic>
      <p:sp>
        <p:nvSpPr>
          <p:cNvPr id="7" name="TextBox 6"/>
          <p:cNvSpPr txBox="1"/>
          <p:nvPr/>
        </p:nvSpPr>
        <p:spPr>
          <a:xfrm>
            <a:off x="6340892" y="5655732"/>
            <a:ext cx="3098800" cy="646331"/>
          </a:xfrm>
          <a:prstGeom prst="rect">
            <a:avLst/>
          </a:prstGeom>
          <a:noFill/>
        </p:spPr>
        <p:txBody>
          <a:bodyPr wrap="square" rtlCol="0">
            <a:spAutoFit/>
          </a:bodyPr>
          <a:lstStyle/>
          <a:p>
            <a:pPr algn="ctr"/>
            <a:r>
              <a:rPr lang="en-US" sz="1400" dirty="0" err="1" smtClean="0">
                <a:solidFill>
                  <a:schemeClr val="accent1">
                    <a:lumMod val="50000"/>
                  </a:schemeClr>
                </a:solidFill>
              </a:rPr>
              <a:t>Melasma</a:t>
            </a:r>
            <a:r>
              <a:rPr lang="en-US" sz="1400" dirty="0" smtClean="0">
                <a:solidFill>
                  <a:schemeClr val="accent1">
                    <a:lumMod val="50000"/>
                  </a:schemeClr>
                </a:solidFill>
              </a:rPr>
              <a:t/>
            </a:r>
            <a:br>
              <a:rPr lang="en-US" sz="1400" dirty="0" smtClean="0">
                <a:solidFill>
                  <a:schemeClr val="accent1">
                    <a:lumMod val="50000"/>
                  </a:schemeClr>
                </a:solidFill>
              </a:rPr>
            </a:br>
            <a:r>
              <a:rPr lang="en-US" sz="1100" dirty="0" smtClean="0"/>
              <a:t>P</a:t>
            </a:r>
            <a:r>
              <a:rPr lang="lt-LT" sz="1100" dirty="0" smtClean="0"/>
              <a:t>. </a:t>
            </a:r>
            <a:r>
              <a:rPr lang="en-US" sz="1100" dirty="0" err="1" smtClean="0"/>
              <a:t>Kumarasinghe</a:t>
            </a:r>
            <a:r>
              <a:rPr lang="lt-LT" sz="1100" dirty="0" smtClean="0"/>
              <a:t>, </a:t>
            </a:r>
            <a:r>
              <a:rPr lang="en-US" sz="1100" dirty="0" err="1"/>
              <a:t>Pigmentary</a:t>
            </a:r>
            <a:r>
              <a:rPr lang="en-US" sz="1100" dirty="0"/>
              <a:t> Skin </a:t>
            </a:r>
            <a:r>
              <a:rPr lang="en-US" sz="1100" dirty="0" smtClean="0"/>
              <a:t>Disorders</a:t>
            </a:r>
            <a:r>
              <a:rPr lang="lt-LT" sz="1100" dirty="0" smtClean="0"/>
              <a:t>, USA, </a:t>
            </a:r>
            <a:r>
              <a:rPr lang="en-US" sz="1100" dirty="0" smtClean="0"/>
              <a:t>2018, p. 58</a:t>
            </a:r>
            <a:endParaRPr lang="en-US" sz="1100" dirty="0"/>
          </a:p>
        </p:txBody>
      </p:sp>
      <p:sp>
        <p:nvSpPr>
          <p:cNvPr id="8" name="Flowchart: Decision 7"/>
          <p:cNvSpPr/>
          <p:nvPr/>
        </p:nvSpPr>
        <p:spPr>
          <a:xfrm>
            <a:off x="1209157" y="2317214"/>
            <a:ext cx="440269" cy="40641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1413933" y="2723631"/>
            <a:ext cx="13784" cy="345333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27717" y="1422400"/>
            <a:ext cx="0" cy="894814"/>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6149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50000"/>
                  </a:schemeClr>
                </a:solidFill>
              </a:rPr>
              <a:t>Saul</a:t>
            </a:r>
            <a:r>
              <a:rPr lang="lt-LT" dirty="0" smtClean="0">
                <a:solidFill>
                  <a:schemeClr val="accent1">
                    <a:lumMod val="50000"/>
                  </a:schemeClr>
                </a:solidFill>
              </a:rPr>
              <a:t>ės spinduliuotė</a:t>
            </a:r>
            <a:endParaRPr lang="en-US" dirty="0">
              <a:solidFill>
                <a:schemeClr val="accent1">
                  <a:lumMod val="50000"/>
                </a:schemeClr>
              </a:solidFill>
            </a:endParaRPr>
          </a:p>
        </p:txBody>
      </p:sp>
      <p:graphicFrame>
        <p:nvGraphicFramePr>
          <p:cNvPr id="4" name="Content Placeholder 3"/>
          <p:cNvGraphicFramePr>
            <a:graphicFrameLocks noGrp="1"/>
          </p:cNvGraphicFramePr>
          <p:nvPr>
            <p:ph idx="1"/>
            <p:extLst/>
          </p:nvPr>
        </p:nvGraphicFramePr>
        <p:xfrm>
          <a:off x="838200" y="1794933"/>
          <a:ext cx="10515600" cy="711200"/>
        </p:xfrm>
        <a:graphic>
          <a:graphicData uri="http://schemas.openxmlformats.org/drawingml/2006/table">
            <a:tbl>
              <a:tblPr firstRow="1" bandRow="1">
                <a:tableStyleId>{5C22544A-7EE6-4342-B048-85BDC9FD1C3A}</a:tableStyleId>
              </a:tblPr>
              <a:tblGrid>
                <a:gridCol w="1253067"/>
                <a:gridCol w="1667933"/>
                <a:gridCol w="1566333"/>
                <a:gridCol w="3369734"/>
                <a:gridCol w="2658533"/>
              </a:tblGrid>
              <a:tr h="711200">
                <a:tc>
                  <a:txBody>
                    <a:bodyPr/>
                    <a:lstStyle/>
                    <a:p>
                      <a:pPr algn="ctr"/>
                      <a:r>
                        <a:rPr lang="lt-LT" sz="2000" dirty="0" smtClean="0"/>
                        <a:t>UVC</a:t>
                      </a:r>
                      <a:endParaRPr lang="en-US" sz="2000" dirty="0"/>
                    </a:p>
                  </a:txBody>
                  <a:tcPr anchor="ctr">
                    <a:solidFill>
                      <a:schemeClr val="accent1">
                        <a:lumMod val="60000"/>
                        <a:lumOff val="40000"/>
                      </a:schemeClr>
                    </a:solidFill>
                  </a:tcPr>
                </a:tc>
                <a:tc>
                  <a:txBody>
                    <a:bodyPr/>
                    <a:lstStyle/>
                    <a:p>
                      <a:pPr algn="ctr"/>
                      <a:r>
                        <a:rPr lang="lt-LT" sz="2000" dirty="0" smtClean="0"/>
                        <a:t>UVB</a:t>
                      </a:r>
                      <a:endParaRPr lang="en-US" sz="2000" dirty="0"/>
                    </a:p>
                  </a:txBody>
                  <a:tcPr anchor="ctr">
                    <a:solidFill>
                      <a:schemeClr val="accent1">
                        <a:lumMod val="60000"/>
                        <a:lumOff val="40000"/>
                      </a:schemeClr>
                    </a:solidFill>
                  </a:tcPr>
                </a:tc>
                <a:tc>
                  <a:txBody>
                    <a:bodyPr/>
                    <a:lstStyle/>
                    <a:p>
                      <a:pPr algn="ctr"/>
                      <a:r>
                        <a:rPr lang="lt-LT" sz="2000" dirty="0" smtClean="0"/>
                        <a:t>UVA</a:t>
                      </a:r>
                      <a:endParaRPr lang="en-US" sz="2000" dirty="0"/>
                    </a:p>
                  </a:txBody>
                  <a:tcPr anchor="ctr">
                    <a:solidFill>
                      <a:schemeClr val="accent1">
                        <a:lumMod val="60000"/>
                        <a:lumOff val="40000"/>
                      </a:schemeClr>
                    </a:solidFill>
                  </a:tcPr>
                </a:tc>
                <a:tc>
                  <a:txBody>
                    <a:bodyPr/>
                    <a:lstStyle/>
                    <a:p>
                      <a:pPr algn="ctr"/>
                      <a:r>
                        <a:rPr lang="lt-LT" sz="2000" dirty="0" smtClean="0"/>
                        <a:t>Matoma šviesa</a:t>
                      </a:r>
                      <a:endParaRPr lang="en-US" sz="2000" dirty="0"/>
                    </a:p>
                  </a:txBody>
                  <a:tcPr anchor="ctr">
                    <a:solidFill>
                      <a:schemeClr val="accent1">
                        <a:lumMod val="60000"/>
                        <a:lumOff val="40000"/>
                      </a:schemeClr>
                    </a:solidFill>
                  </a:tcPr>
                </a:tc>
                <a:tc>
                  <a:txBody>
                    <a:bodyPr/>
                    <a:lstStyle/>
                    <a:p>
                      <a:pPr algn="ctr"/>
                      <a:r>
                        <a:rPr lang="lt-LT" sz="2000" dirty="0" smtClean="0"/>
                        <a:t>IR</a:t>
                      </a:r>
                      <a:endParaRPr lang="en-US" sz="2000" dirty="0"/>
                    </a:p>
                  </a:txBody>
                  <a:tcPr anchor="ctr">
                    <a:solidFill>
                      <a:schemeClr val="accent1">
                        <a:lumMod val="60000"/>
                        <a:lumOff val="40000"/>
                      </a:schemeClr>
                    </a:solidFill>
                  </a:tcPr>
                </a:tc>
              </a:tr>
            </a:tbl>
          </a:graphicData>
        </a:graphic>
      </p:graphicFrame>
      <p:sp>
        <p:nvSpPr>
          <p:cNvPr id="5" name="TextBox 4"/>
          <p:cNvSpPr txBox="1"/>
          <p:nvPr/>
        </p:nvSpPr>
        <p:spPr>
          <a:xfrm>
            <a:off x="1625600" y="2235200"/>
            <a:ext cx="550334" cy="338554"/>
          </a:xfrm>
          <a:prstGeom prst="rect">
            <a:avLst/>
          </a:prstGeom>
          <a:noFill/>
        </p:spPr>
        <p:txBody>
          <a:bodyPr wrap="square" rtlCol="0">
            <a:spAutoFit/>
          </a:bodyPr>
          <a:lstStyle/>
          <a:p>
            <a:r>
              <a:rPr lang="en-US" sz="1600" dirty="0" smtClean="0"/>
              <a:t>290</a:t>
            </a:r>
            <a:endParaRPr lang="en-US" sz="1600" dirty="0"/>
          </a:p>
        </p:txBody>
      </p:sp>
      <p:sp>
        <p:nvSpPr>
          <p:cNvPr id="6" name="TextBox 5"/>
          <p:cNvSpPr txBox="1"/>
          <p:nvPr/>
        </p:nvSpPr>
        <p:spPr>
          <a:xfrm>
            <a:off x="3268132" y="2235200"/>
            <a:ext cx="550334" cy="338554"/>
          </a:xfrm>
          <a:prstGeom prst="rect">
            <a:avLst/>
          </a:prstGeom>
          <a:noFill/>
        </p:spPr>
        <p:txBody>
          <a:bodyPr wrap="square" rtlCol="0">
            <a:spAutoFit/>
          </a:bodyPr>
          <a:lstStyle/>
          <a:p>
            <a:r>
              <a:rPr lang="en-US" sz="1600" dirty="0" smtClean="0"/>
              <a:t>320</a:t>
            </a:r>
            <a:endParaRPr lang="en-US" sz="1600" dirty="0"/>
          </a:p>
        </p:txBody>
      </p:sp>
      <p:sp>
        <p:nvSpPr>
          <p:cNvPr id="7" name="TextBox 6"/>
          <p:cNvSpPr txBox="1"/>
          <p:nvPr/>
        </p:nvSpPr>
        <p:spPr>
          <a:xfrm>
            <a:off x="4906433" y="2209744"/>
            <a:ext cx="550334" cy="338554"/>
          </a:xfrm>
          <a:prstGeom prst="rect">
            <a:avLst/>
          </a:prstGeom>
          <a:noFill/>
        </p:spPr>
        <p:txBody>
          <a:bodyPr wrap="square" rtlCol="0">
            <a:spAutoFit/>
          </a:bodyPr>
          <a:lstStyle/>
          <a:p>
            <a:r>
              <a:rPr lang="en-US" sz="1600" dirty="0" smtClean="0"/>
              <a:t>400</a:t>
            </a:r>
            <a:endParaRPr lang="en-US" sz="1600" dirty="0"/>
          </a:p>
        </p:txBody>
      </p:sp>
      <p:sp>
        <p:nvSpPr>
          <p:cNvPr id="8" name="TextBox 7"/>
          <p:cNvSpPr txBox="1"/>
          <p:nvPr/>
        </p:nvSpPr>
        <p:spPr>
          <a:xfrm>
            <a:off x="8187266" y="2235200"/>
            <a:ext cx="550334" cy="338554"/>
          </a:xfrm>
          <a:prstGeom prst="rect">
            <a:avLst/>
          </a:prstGeom>
          <a:noFill/>
        </p:spPr>
        <p:txBody>
          <a:bodyPr wrap="square" rtlCol="0">
            <a:spAutoFit/>
          </a:bodyPr>
          <a:lstStyle/>
          <a:p>
            <a:r>
              <a:rPr lang="en-US" sz="1600" dirty="0"/>
              <a:t>8</a:t>
            </a:r>
            <a:r>
              <a:rPr lang="en-US" sz="1600" dirty="0" smtClean="0"/>
              <a:t>00</a:t>
            </a:r>
            <a:endParaRPr lang="en-US" sz="1600" dirty="0"/>
          </a:p>
        </p:txBody>
      </p:sp>
      <p:sp>
        <p:nvSpPr>
          <p:cNvPr id="9" name="TextBox 8"/>
          <p:cNvSpPr txBox="1"/>
          <p:nvPr/>
        </p:nvSpPr>
        <p:spPr>
          <a:xfrm>
            <a:off x="10735735" y="2209744"/>
            <a:ext cx="677333" cy="338554"/>
          </a:xfrm>
          <a:prstGeom prst="rect">
            <a:avLst/>
          </a:prstGeom>
          <a:noFill/>
        </p:spPr>
        <p:txBody>
          <a:bodyPr wrap="square" rtlCol="0">
            <a:spAutoFit/>
          </a:bodyPr>
          <a:lstStyle/>
          <a:p>
            <a:r>
              <a:rPr lang="en-US" sz="1600" dirty="0" smtClean="0"/>
              <a:t>5000</a:t>
            </a:r>
            <a:endParaRPr lang="en-US" sz="1600" dirty="0"/>
          </a:p>
        </p:txBody>
      </p:sp>
      <p:cxnSp>
        <p:nvCxnSpPr>
          <p:cNvPr id="13" name="Straight Arrow Connector 12"/>
          <p:cNvCxnSpPr/>
          <p:nvPr/>
        </p:nvCxnSpPr>
        <p:spPr>
          <a:xfrm flipV="1">
            <a:off x="838200" y="2743200"/>
            <a:ext cx="10447867" cy="1693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4196333" y="2734846"/>
            <a:ext cx="3731599" cy="369332"/>
          </a:xfrm>
          <a:prstGeom prst="rect">
            <a:avLst/>
          </a:prstGeom>
          <a:noFill/>
        </p:spPr>
        <p:txBody>
          <a:bodyPr wrap="none" rtlCol="0">
            <a:spAutoFit/>
          </a:bodyPr>
          <a:lstStyle/>
          <a:p>
            <a:r>
              <a:rPr lang="lt-LT" dirty="0" smtClean="0"/>
              <a:t>Šviesos bangos ilgis nanometrais (nm)</a:t>
            </a:r>
            <a:endParaRPr lang="en-US" dirty="0"/>
          </a:p>
        </p:txBody>
      </p:sp>
      <p:sp>
        <p:nvSpPr>
          <p:cNvPr id="15" name="Multiply 14"/>
          <p:cNvSpPr/>
          <p:nvPr/>
        </p:nvSpPr>
        <p:spPr>
          <a:xfrm>
            <a:off x="1126066" y="1816100"/>
            <a:ext cx="664634" cy="643298"/>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Right Triangle 2"/>
          <p:cNvSpPr/>
          <p:nvPr/>
        </p:nvSpPr>
        <p:spPr>
          <a:xfrm>
            <a:off x="838200" y="3092810"/>
            <a:ext cx="10375652" cy="705822"/>
          </a:xfrm>
          <a:prstGeom prst="rtTriangl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 name="TextBox 9"/>
          <p:cNvSpPr txBox="1"/>
          <p:nvPr/>
        </p:nvSpPr>
        <p:spPr>
          <a:xfrm>
            <a:off x="2378386" y="3299148"/>
            <a:ext cx="5606428" cy="369332"/>
          </a:xfrm>
          <a:prstGeom prst="rect">
            <a:avLst/>
          </a:prstGeom>
          <a:noFill/>
        </p:spPr>
        <p:txBody>
          <a:bodyPr wrap="square" rtlCol="0">
            <a:spAutoFit/>
          </a:bodyPr>
          <a:lstStyle/>
          <a:p>
            <a:r>
              <a:rPr lang="en-US" b="1" dirty="0" err="1" smtClean="0">
                <a:solidFill>
                  <a:schemeClr val="bg1"/>
                </a:solidFill>
              </a:rPr>
              <a:t>Energija</a:t>
            </a:r>
            <a:endParaRPr lang="en-US" b="1" dirty="0">
              <a:solidFill>
                <a:schemeClr val="bg1"/>
              </a:solidFill>
            </a:endParaRPr>
          </a:p>
        </p:txBody>
      </p:sp>
      <p:sp>
        <p:nvSpPr>
          <p:cNvPr id="11" name="TextBox 10"/>
          <p:cNvSpPr txBox="1"/>
          <p:nvPr/>
        </p:nvSpPr>
        <p:spPr>
          <a:xfrm>
            <a:off x="2329577" y="4023587"/>
            <a:ext cx="1049868" cy="461665"/>
          </a:xfrm>
          <a:prstGeom prst="rect">
            <a:avLst/>
          </a:prstGeom>
          <a:noFill/>
          <a:ln w="19050">
            <a:solidFill>
              <a:schemeClr val="accent1"/>
            </a:solidFill>
          </a:ln>
        </p:spPr>
        <p:txBody>
          <a:bodyPr wrap="square" rtlCol="0">
            <a:spAutoFit/>
          </a:bodyPr>
          <a:lstStyle/>
          <a:p>
            <a:pPr algn="ctr"/>
            <a:r>
              <a:rPr lang="en-US" sz="2400" dirty="0" smtClean="0">
                <a:solidFill>
                  <a:schemeClr val="tx2"/>
                </a:solidFill>
              </a:rPr>
              <a:t>UVB:</a:t>
            </a:r>
            <a:endParaRPr lang="en-US" sz="2400" dirty="0">
              <a:solidFill>
                <a:schemeClr val="tx2"/>
              </a:solidFill>
            </a:endParaRPr>
          </a:p>
        </p:txBody>
      </p:sp>
      <p:sp>
        <p:nvSpPr>
          <p:cNvPr id="12" name="TextBox 11"/>
          <p:cNvSpPr txBox="1"/>
          <p:nvPr/>
        </p:nvSpPr>
        <p:spPr>
          <a:xfrm>
            <a:off x="3619250" y="3900476"/>
            <a:ext cx="7594602"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lt-LT" sz="2000" dirty="0" smtClean="0">
                <a:solidFill>
                  <a:schemeClr val="tx2"/>
                </a:solidFill>
              </a:rPr>
              <a:t>Trumpas bangos ilgis, didelė energija, „mažos skvarbos“ – veikimas apribojamas epidermio sluoksniu</a:t>
            </a:r>
            <a:endParaRPr lang="en-US" sz="2000" dirty="0">
              <a:solidFill>
                <a:schemeClr val="tx2"/>
              </a:solidFill>
            </a:endParaRPr>
          </a:p>
        </p:txBody>
      </p:sp>
      <p:sp>
        <p:nvSpPr>
          <p:cNvPr id="16" name="TextBox 15"/>
          <p:cNvSpPr txBox="1"/>
          <p:nvPr/>
        </p:nvSpPr>
        <p:spPr>
          <a:xfrm>
            <a:off x="2329577" y="4708142"/>
            <a:ext cx="9215718" cy="461665"/>
          </a:xfrm>
          <a:prstGeom prst="rect">
            <a:avLst/>
          </a:prstGeom>
          <a:noFill/>
        </p:spPr>
        <p:txBody>
          <a:bodyPr wrap="square" rtlCol="0">
            <a:spAutoFit/>
          </a:bodyPr>
          <a:lstStyle/>
          <a:p>
            <a:r>
              <a:rPr lang="lt-LT" sz="2400" dirty="0" smtClean="0">
                <a:solidFill>
                  <a:schemeClr val="tx2"/>
                </a:solidFill>
              </a:rPr>
              <a:t>Stipriausias poveikis biologiniams organizmams:</a:t>
            </a:r>
            <a:endParaRPr lang="en-US" sz="2400" dirty="0">
              <a:solidFill>
                <a:schemeClr val="tx2"/>
              </a:solidFill>
            </a:endParaRPr>
          </a:p>
        </p:txBody>
      </p:sp>
      <p:sp>
        <p:nvSpPr>
          <p:cNvPr id="17" name="TextBox 16"/>
          <p:cNvSpPr txBox="1"/>
          <p:nvPr/>
        </p:nvSpPr>
        <p:spPr>
          <a:xfrm>
            <a:off x="2329328" y="5284976"/>
            <a:ext cx="1049868" cy="461665"/>
          </a:xfrm>
          <a:prstGeom prst="rect">
            <a:avLst/>
          </a:prstGeom>
          <a:noFill/>
          <a:ln w="19050">
            <a:solidFill>
              <a:schemeClr val="accent1"/>
            </a:solidFill>
          </a:ln>
        </p:spPr>
        <p:txBody>
          <a:bodyPr wrap="square" rtlCol="0">
            <a:spAutoFit/>
          </a:bodyPr>
          <a:lstStyle/>
          <a:p>
            <a:pPr algn="ctr"/>
            <a:r>
              <a:rPr lang="en-US" sz="2400" dirty="0" smtClean="0">
                <a:solidFill>
                  <a:schemeClr val="tx2"/>
                </a:solidFill>
              </a:rPr>
              <a:t>UV</a:t>
            </a:r>
            <a:r>
              <a:rPr lang="lt-LT" sz="2400" dirty="0" smtClean="0">
                <a:solidFill>
                  <a:schemeClr val="tx2"/>
                </a:solidFill>
              </a:rPr>
              <a:t>A</a:t>
            </a:r>
            <a:r>
              <a:rPr lang="en-US" sz="2400" dirty="0" smtClean="0">
                <a:solidFill>
                  <a:schemeClr val="tx2"/>
                </a:solidFill>
              </a:rPr>
              <a:t>:</a:t>
            </a:r>
            <a:endParaRPr lang="en-US" sz="2400" dirty="0">
              <a:solidFill>
                <a:schemeClr val="tx2"/>
              </a:solidFill>
            </a:endParaRPr>
          </a:p>
        </p:txBody>
      </p:sp>
      <p:sp>
        <p:nvSpPr>
          <p:cNvPr id="18" name="TextBox 17"/>
          <p:cNvSpPr txBox="1"/>
          <p:nvPr/>
        </p:nvSpPr>
        <p:spPr>
          <a:xfrm>
            <a:off x="2329328" y="6047421"/>
            <a:ext cx="1049868" cy="461665"/>
          </a:xfrm>
          <a:prstGeom prst="rect">
            <a:avLst/>
          </a:prstGeom>
          <a:noFill/>
          <a:ln w="19050">
            <a:solidFill>
              <a:schemeClr val="accent1"/>
            </a:solidFill>
          </a:ln>
        </p:spPr>
        <p:txBody>
          <a:bodyPr wrap="square" rtlCol="0">
            <a:spAutoFit/>
          </a:bodyPr>
          <a:lstStyle/>
          <a:p>
            <a:pPr algn="ctr"/>
            <a:r>
              <a:rPr lang="lt-LT" sz="2400" dirty="0" smtClean="0">
                <a:solidFill>
                  <a:schemeClr val="tx2"/>
                </a:solidFill>
              </a:rPr>
              <a:t>IR</a:t>
            </a:r>
            <a:r>
              <a:rPr lang="en-US" sz="2400" dirty="0" smtClean="0">
                <a:solidFill>
                  <a:schemeClr val="tx2"/>
                </a:solidFill>
              </a:rPr>
              <a:t>:</a:t>
            </a:r>
            <a:endParaRPr lang="en-US" sz="2400" dirty="0">
              <a:solidFill>
                <a:schemeClr val="tx2"/>
              </a:solidFill>
            </a:endParaRPr>
          </a:p>
        </p:txBody>
      </p:sp>
      <p:sp>
        <p:nvSpPr>
          <p:cNvPr id="19" name="TextBox 18"/>
          <p:cNvSpPr txBox="1"/>
          <p:nvPr/>
        </p:nvSpPr>
        <p:spPr>
          <a:xfrm>
            <a:off x="3619250" y="5284976"/>
            <a:ext cx="7594602"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lt-LT" sz="2000" dirty="0" smtClean="0">
                <a:solidFill>
                  <a:schemeClr val="tx2"/>
                </a:solidFill>
              </a:rPr>
              <a:t>Skverbiasi į dermą</a:t>
            </a:r>
            <a:endParaRPr lang="en-US" sz="2000" dirty="0">
              <a:solidFill>
                <a:schemeClr val="tx2"/>
              </a:solidFill>
            </a:endParaRPr>
          </a:p>
        </p:txBody>
      </p:sp>
      <p:sp>
        <p:nvSpPr>
          <p:cNvPr id="20" name="TextBox 19"/>
          <p:cNvSpPr txBox="1"/>
          <p:nvPr/>
        </p:nvSpPr>
        <p:spPr>
          <a:xfrm>
            <a:off x="3619250" y="6047421"/>
            <a:ext cx="7594602"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lt-LT" sz="2000" dirty="0" smtClean="0">
                <a:solidFill>
                  <a:schemeClr val="tx2"/>
                </a:solidFill>
              </a:rPr>
              <a:t>Pasiekia hipodermą</a:t>
            </a:r>
            <a:endParaRPr lang="en-US" sz="2000" dirty="0">
              <a:solidFill>
                <a:schemeClr val="tx2"/>
              </a:solidFill>
            </a:endParaRPr>
          </a:p>
        </p:txBody>
      </p:sp>
    </p:spTree>
    <p:extLst>
      <p:ext uri="{BB962C8B-B14F-4D97-AF65-F5344CB8AC3E}">
        <p14:creationId xmlns:p14="http://schemas.microsoft.com/office/powerpoint/2010/main" val="29146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106705"/>
            <a:ext cx="4329953" cy="392654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lt-LT" dirty="0" smtClean="0">
                <a:solidFill>
                  <a:schemeClr val="tx2"/>
                </a:solidFill>
              </a:rPr>
              <a:t>Saulės spinduliuotės poveikis</a:t>
            </a:r>
            <a:endParaRPr lang="en-US" dirty="0">
              <a:solidFill>
                <a:schemeClr val="tx2"/>
              </a:solidFill>
            </a:endParaRPr>
          </a:p>
        </p:txBody>
      </p:sp>
      <p:graphicFrame>
        <p:nvGraphicFramePr>
          <p:cNvPr id="4" name="Content Placeholder 3"/>
          <p:cNvGraphicFramePr>
            <a:graphicFrameLocks noGrp="1"/>
          </p:cNvGraphicFramePr>
          <p:nvPr>
            <p:ph idx="1"/>
            <p:extLst/>
          </p:nvPr>
        </p:nvGraphicFramePr>
        <p:xfrm>
          <a:off x="1241612" y="1583578"/>
          <a:ext cx="10515600" cy="3942080"/>
        </p:xfrm>
        <a:graphic>
          <a:graphicData uri="http://schemas.openxmlformats.org/drawingml/2006/table">
            <a:tbl>
              <a:tblPr firstRow="1" bandRow="1">
                <a:tableStyleId>{91EBBBCC-DAD2-459C-BE2E-F6DE35CF9A28}</a:tableStyleId>
              </a:tblPr>
              <a:tblGrid>
                <a:gridCol w="2628900"/>
                <a:gridCol w="2628900"/>
                <a:gridCol w="2628900"/>
                <a:gridCol w="2628900"/>
              </a:tblGrid>
              <a:tr h="370840">
                <a:tc>
                  <a:txBody>
                    <a:bodyPr/>
                    <a:lstStyle/>
                    <a:p>
                      <a:r>
                        <a:rPr lang="lt-LT" dirty="0" smtClean="0"/>
                        <a:t>Spinduliuotės tipas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lt-LT" dirty="0" smtClean="0"/>
                        <a:t>Bangos ilgis (nm)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lt-LT" dirty="0" smtClean="0"/>
                        <a:t>Momentiniai</a:t>
                      </a:r>
                      <a:r>
                        <a:rPr lang="lt-LT" baseline="0" dirty="0" smtClean="0"/>
                        <a:t> efektai</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lt-LT" dirty="0" smtClean="0"/>
                        <a:t>Vėlyvieji</a:t>
                      </a:r>
                      <a:r>
                        <a:rPr lang="lt-LT" baseline="0" dirty="0" smtClean="0"/>
                        <a:t> efektai</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r>
              <a:tr h="370840">
                <a:tc>
                  <a:txBody>
                    <a:bodyPr/>
                    <a:lstStyle/>
                    <a:p>
                      <a:pPr algn="ctr"/>
                      <a:r>
                        <a:rPr lang="lt-LT" dirty="0" smtClean="0">
                          <a:solidFill>
                            <a:schemeClr val="bg1"/>
                          </a:solidFill>
                        </a:rPr>
                        <a:t>UVA</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2"/>
                          </a:solidFill>
                        </a:rPr>
                        <a:t>320 - 400</a:t>
                      </a:r>
                      <a:endParaRPr lang="en-US"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2"/>
                          </a:solidFill>
                        </a:rPr>
                        <a:t>8</a:t>
                      </a:r>
                      <a:r>
                        <a:rPr lang="en-US" baseline="0" dirty="0" smtClean="0">
                          <a:solidFill>
                            <a:schemeClr val="tx2"/>
                          </a:solidFill>
                        </a:rPr>
                        <a:t> - </a:t>
                      </a:r>
                      <a:r>
                        <a:rPr lang="en-US" dirty="0" smtClean="0">
                          <a:solidFill>
                            <a:schemeClr val="tx2"/>
                          </a:solidFill>
                        </a:rPr>
                        <a:t>48 </a:t>
                      </a:r>
                      <a:r>
                        <a:rPr lang="lt-LT" dirty="0" smtClean="0">
                          <a:solidFill>
                            <a:schemeClr val="tx2"/>
                          </a:solidFill>
                        </a:rPr>
                        <a:t>val</a:t>
                      </a:r>
                      <a:r>
                        <a:rPr lang="en-US" dirty="0" smtClean="0">
                          <a:solidFill>
                            <a:schemeClr val="tx2"/>
                          </a:solidFill>
                        </a:rPr>
                        <a:t>.</a:t>
                      </a:r>
                      <a:r>
                        <a:rPr lang="lt-LT" dirty="0" smtClean="0">
                          <a:solidFill>
                            <a:schemeClr val="tx2"/>
                          </a:solidFill>
                        </a:rPr>
                        <a:t> eritema</a:t>
                      </a:r>
                    </a:p>
                    <a:p>
                      <a:pPr algn="ctr"/>
                      <a:r>
                        <a:rPr lang="lt-LT" dirty="0" smtClean="0">
                          <a:solidFill>
                            <a:schemeClr val="tx2"/>
                          </a:solidFill>
                        </a:rPr>
                        <a:t>Langerhanso ląstelių nykimas</a:t>
                      </a:r>
                    </a:p>
                    <a:p>
                      <a:pPr algn="ctr"/>
                      <a:r>
                        <a:rPr lang="lt-LT" dirty="0" smtClean="0">
                          <a:solidFill>
                            <a:schemeClr val="tx2"/>
                          </a:solidFill>
                        </a:rPr>
                        <a:t>Pigmento tamsėjimas</a:t>
                      </a:r>
                    </a:p>
                    <a:p>
                      <a:pPr algn="ctr"/>
                      <a:r>
                        <a:rPr lang="lt-LT" dirty="0" smtClean="0">
                          <a:solidFill>
                            <a:schemeClr val="tx2"/>
                          </a:solidFill>
                        </a:rPr>
                        <a:t>Dermos uždegimas</a:t>
                      </a:r>
                    </a:p>
                    <a:p>
                      <a:pPr algn="ctr"/>
                      <a:r>
                        <a:rPr lang="lt-LT" dirty="0" smtClean="0">
                          <a:solidFill>
                            <a:schemeClr val="tx2"/>
                          </a:solidFill>
                        </a:rPr>
                        <a:t>Įdegis</a:t>
                      </a:r>
                      <a:endParaRPr lang="en-US"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lt-LT" dirty="0" smtClean="0">
                          <a:solidFill>
                            <a:schemeClr val="tx2"/>
                          </a:solidFill>
                        </a:rPr>
                        <a:t>Odos vėžiniai susirgimai</a:t>
                      </a:r>
                    </a:p>
                    <a:p>
                      <a:pPr algn="ctr"/>
                      <a:r>
                        <a:rPr lang="lt-LT" dirty="0" smtClean="0">
                          <a:solidFill>
                            <a:schemeClr val="tx2"/>
                          </a:solidFill>
                        </a:rPr>
                        <a:t>Melanoma</a:t>
                      </a:r>
                    </a:p>
                    <a:p>
                      <a:pPr algn="ctr"/>
                      <a:r>
                        <a:rPr lang="lt-LT" dirty="0" smtClean="0">
                          <a:solidFill>
                            <a:schemeClr val="tx2"/>
                          </a:solidFill>
                        </a:rPr>
                        <a:t>Fotoalerginės reakcijos</a:t>
                      </a:r>
                      <a:endParaRPr lang="en-US"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lt-LT" dirty="0" smtClean="0">
                          <a:solidFill>
                            <a:schemeClr val="bg1"/>
                          </a:solidFill>
                        </a:rPr>
                        <a:t>UVB</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2"/>
                          </a:solidFill>
                        </a:rPr>
                        <a:t>290 - 320</a:t>
                      </a:r>
                      <a:endParaRPr lang="en-US"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2"/>
                          </a:solidFill>
                        </a:rPr>
                        <a:t>3</a:t>
                      </a:r>
                      <a:r>
                        <a:rPr lang="en-US" baseline="0" dirty="0" smtClean="0">
                          <a:solidFill>
                            <a:schemeClr val="tx2"/>
                          </a:solidFill>
                        </a:rPr>
                        <a:t> – 24 val. </a:t>
                      </a:r>
                      <a:r>
                        <a:rPr lang="en-US" baseline="0" dirty="0" err="1" smtClean="0">
                          <a:solidFill>
                            <a:schemeClr val="tx2"/>
                          </a:solidFill>
                        </a:rPr>
                        <a:t>eritema</a:t>
                      </a:r>
                      <a:endParaRPr lang="en-US" baseline="0" dirty="0" smtClean="0">
                        <a:solidFill>
                          <a:schemeClr val="tx2"/>
                        </a:solidFill>
                      </a:endParaRPr>
                    </a:p>
                    <a:p>
                      <a:pPr algn="ctr"/>
                      <a:r>
                        <a:rPr lang="en-US" baseline="0" dirty="0" err="1" smtClean="0">
                          <a:solidFill>
                            <a:schemeClr val="tx2"/>
                          </a:solidFill>
                        </a:rPr>
                        <a:t>Keratinocit</a:t>
                      </a:r>
                      <a:r>
                        <a:rPr lang="lt-LT" baseline="0" dirty="0" smtClean="0">
                          <a:solidFill>
                            <a:schemeClr val="tx2"/>
                          </a:solidFill>
                        </a:rPr>
                        <a:t>ų apoptozė</a:t>
                      </a:r>
                    </a:p>
                    <a:p>
                      <a:pPr marL="0" marR="0" indent="0" algn="ctr" defTabSz="914400" rtl="0" eaLnBrk="1" fontAlgn="auto" latinLnBrk="0" hangingPunct="1">
                        <a:lnSpc>
                          <a:spcPct val="100000"/>
                        </a:lnSpc>
                        <a:spcBef>
                          <a:spcPts val="0"/>
                        </a:spcBef>
                        <a:spcAft>
                          <a:spcPts val="0"/>
                        </a:spcAft>
                        <a:buClrTx/>
                        <a:buSzTx/>
                        <a:buFontTx/>
                        <a:buNone/>
                        <a:tabLst/>
                        <a:defRPr/>
                      </a:pPr>
                      <a:r>
                        <a:rPr lang="lt-LT" dirty="0" smtClean="0">
                          <a:solidFill>
                            <a:schemeClr val="tx2"/>
                          </a:solidFill>
                        </a:rPr>
                        <a:t>Langerhanso ląstelių nykimas</a:t>
                      </a:r>
                    </a:p>
                    <a:p>
                      <a:pPr marL="0" marR="0" indent="0" algn="ctr" defTabSz="914400" rtl="0" eaLnBrk="1" fontAlgn="auto" latinLnBrk="0" hangingPunct="1">
                        <a:lnSpc>
                          <a:spcPct val="100000"/>
                        </a:lnSpc>
                        <a:spcBef>
                          <a:spcPts val="0"/>
                        </a:spcBef>
                        <a:spcAft>
                          <a:spcPts val="0"/>
                        </a:spcAft>
                        <a:buClrTx/>
                        <a:buSzTx/>
                        <a:buFontTx/>
                        <a:buNone/>
                        <a:tabLst/>
                        <a:defRPr/>
                      </a:pPr>
                      <a:r>
                        <a:rPr lang="lt-LT" dirty="0" smtClean="0">
                          <a:solidFill>
                            <a:schemeClr val="tx2"/>
                          </a:solidFill>
                        </a:rPr>
                        <a:t>Įdegis</a:t>
                      </a:r>
                      <a:endParaRPr lang="en-US" dirty="0" smtClean="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lt-LT" dirty="0" smtClean="0">
                          <a:solidFill>
                            <a:schemeClr val="tx2"/>
                          </a:solidFill>
                        </a:rPr>
                        <a:t>Saulės elastozė</a:t>
                      </a:r>
                    </a:p>
                    <a:p>
                      <a:pPr algn="ctr"/>
                      <a:r>
                        <a:rPr lang="lt-LT" dirty="0" smtClean="0">
                          <a:solidFill>
                            <a:schemeClr val="tx2"/>
                          </a:solidFill>
                        </a:rPr>
                        <a:t>Priešlaikinis senėjimas</a:t>
                      </a:r>
                    </a:p>
                    <a:p>
                      <a:pPr algn="ctr"/>
                      <a:r>
                        <a:rPr lang="lt-LT" dirty="0" smtClean="0">
                          <a:solidFill>
                            <a:schemeClr val="tx2"/>
                          </a:solidFill>
                        </a:rPr>
                        <a:t>Aktininė (foto-) keratozė</a:t>
                      </a:r>
                    </a:p>
                    <a:p>
                      <a:pPr marL="0" marR="0" indent="0" algn="ctr" defTabSz="914400" rtl="0" eaLnBrk="1" fontAlgn="auto" latinLnBrk="0" hangingPunct="1">
                        <a:lnSpc>
                          <a:spcPct val="100000"/>
                        </a:lnSpc>
                        <a:spcBef>
                          <a:spcPts val="0"/>
                        </a:spcBef>
                        <a:spcAft>
                          <a:spcPts val="0"/>
                        </a:spcAft>
                        <a:buClrTx/>
                        <a:buSzTx/>
                        <a:buFontTx/>
                        <a:buNone/>
                        <a:tabLst/>
                        <a:defRPr/>
                      </a:pPr>
                      <a:r>
                        <a:rPr lang="lt-LT" dirty="0" smtClean="0">
                          <a:solidFill>
                            <a:schemeClr val="tx2"/>
                          </a:solidFill>
                        </a:rPr>
                        <a:t>Odos vėžiniai susirgimai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lt-LT" dirty="0" smtClean="0">
                          <a:solidFill>
                            <a:schemeClr val="bg1"/>
                          </a:solidFill>
                        </a:rPr>
                        <a:t>UVC</a:t>
                      </a: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2"/>
                          </a:solidFill>
                        </a:rPr>
                        <a:t>200 - 290</a:t>
                      </a:r>
                      <a:endParaRPr lang="en-US"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lt-LT" dirty="0" smtClean="0">
                          <a:solidFill>
                            <a:schemeClr val="tx2"/>
                          </a:solidFill>
                        </a:rPr>
                        <a:t>Nėra</a:t>
                      </a:r>
                      <a:endParaRPr lang="en-US"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lt-LT" dirty="0" smtClean="0">
                          <a:solidFill>
                            <a:schemeClr val="tx2"/>
                          </a:solidFill>
                        </a:rPr>
                        <a:t>Odos vėžiniai susirgimai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6497924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solidFill>
                  <a:schemeClr val="tx2"/>
                </a:solidFill>
              </a:rPr>
              <a:t>Fotoaktyvacijos mechanizmas</a:t>
            </a:r>
            <a:endParaRPr lang="en-US" dirty="0">
              <a:solidFill>
                <a:schemeClr val="tx2"/>
              </a:solidFill>
            </a:endParaRPr>
          </a:p>
        </p:txBody>
      </p:sp>
      <p:graphicFrame>
        <p:nvGraphicFramePr>
          <p:cNvPr id="4" name="Content Placeholder 3"/>
          <p:cNvGraphicFramePr>
            <a:graphicFrameLocks noGrp="1"/>
          </p:cNvGraphicFramePr>
          <p:nvPr>
            <p:ph idx="1"/>
            <p:extLst/>
          </p:nvPr>
        </p:nvGraphicFramePr>
        <p:xfrm>
          <a:off x="748553" y="1690688"/>
          <a:ext cx="10515600" cy="4742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34774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1" descr="odossluoksniai.jpg (regular, 400x320)"/>
          <p:cNvPicPr/>
          <p:nvPr/>
        </p:nvPicPr>
        <p:blipFill>
          <a:blip r:embed="rId2">
            <a:extLst>
              <a:ext uri="{28A0092B-C50C-407E-A947-70E740481C1C}">
                <a14:useLocalDpi xmlns:a14="http://schemas.microsoft.com/office/drawing/2010/main" val="0"/>
              </a:ext>
            </a:extLst>
          </a:blip>
          <a:srcRect/>
          <a:stretch>
            <a:fillRect/>
          </a:stretch>
        </p:blipFill>
        <p:spPr bwMode="auto">
          <a:xfrm>
            <a:off x="6740231" y="2141035"/>
            <a:ext cx="4613569" cy="3556558"/>
          </a:xfrm>
          <a:prstGeom prst="rect">
            <a:avLst/>
          </a:prstGeom>
          <a:noFill/>
          <a:ln>
            <a:noFill/>
          </a:ln>
        </p:spPr>
      </p:pic>
      <p:sp>
        <p:nvSpPr>
          <p:cNvPr id="2" name="Title 1"/>
          <p:cNvSpPr>
            <a:spLocks noGrp="1"/>
          </p:cNvSpPr>
          <p:nvPr>
            <p:ph type="title"/>
          </p:nvPr>
        </p:nvSpPr>
        <p:spPr/>
        <p:txBody>
          <a:bodyPr/>
          <a:lstStyle/>
          <a:p>
            <a:r>
              <a:rPr lang="en-US" dirty="0" err="1" smtClean="0"/>
              <a:t>Odos</a:t>
            </a:r>
            <a:r>
              <a:rPr lang="en-US" dirty="0" smtClean="0"/>
              <a:t> </a:t>
            </a:r>
            <a:r>
              <a:rPr lang="en-US" dirty="0" err="1" smtClean="0"/>
              <a:t>sandara</a:t>
            </a:r>
            <a:endParaRPr lang="en-US" dirty="0"/>
          </a:p>
        </p:txBody>
      </p:sp>
      <p:sp>
        <p:nvSpPr>
          <p:cNvPr id="3" name="Content Placeholder 2"/>
          <p:cNvSpPr>
            <a:spLocks noGrp="1"/>
          </p:cNvSpPr>
          <p:nvPr>
            <p:ph idx="1"/>
          </p:nvPr>
        </p:nvSpPr>
        <p:spPr>
          <a:xfrm>
            <a:off x="838200" y="1387987"/>
            <a:ext cx="6354338" cy="5062653"/>
          </a:xfrm>
        </p:spPr>
        <p:txBody>
          <a:bodyPr>
            <a:noAutofit/>
          </a:bodyPr>
          <a:lstStyle/>
          <a:p>
            <a:pPr>
              <a:lnSpc>
                <a:spcPct val="120000"/>
              </a:lnSpc>
              <a:buClr>
                <a:schemeClr val="accent1"/>
              </a:buClr>
              <a:buFont typeface="Wingdings" panose="05000000000000000000" pitchFamily="2" charset="2"/>
              <a:buChar char="§"/>
            </a:pPr>
            <a:r>
              <a:rPr lang="lt-LT" sz="2000" dirty="0"/>
              <a:t>Oda – tai visą kūną dengiantis, maždaug 1,5 – 2 kvadratinius metrus viso suaugusio žmogaus kūno paviršiaus, pats didžiausias kūno organas. </a:t>
            </a:r>
            <a:endParaRPr lang="en-US" sz="2000" dirty="0" smtClean="0"/>
          </a:p>
          <a:p>
            <a:pPr>
              <a:lnSpc>
                <a:spcPct val="120000"/>
              </a:lnSpc>
              <a:buClr>
                <a:schemeClr val="accent1"/>
              </a:buClr>
              <a:buFont typeface="Wingdings" panose="05000000000000000000" pitchFamily="2" charset="2"/>
              <a:buChar char="§"/>
            </a:pPr>
            <a:r>
              <a:rPr lang="lt-LT" sz="2000" dirty="0" smtClean="0"/>
              <a:t>Oda </a:t>
            </a:r>
            <a:r>
              <a:rPr lang="lt-LT" sz="2000" dirty="0"/>
              <a:t>atsinaujina iš vidaus ir vis nuolat keičiasi. </a:t>
            </a:r>
            <a:endParaRPr lang="en-US" sz="2000" dirty="0" smtClean="0"/>
          </a:p>
          <a:p>
            <a:pPr>
              <a:lnSpc>
                <a:spcPct val="120000"/>
              </a:lnSpc>
              <a:buClr>
                <a:schemeClr val="accent1"/>
              </a:buClr>
              <a:buFont typeface="Wingdings" panose="05000000000000000000" pitchFamily="2" charset="2"/>
              <a:buChar char="§"/>
            </a:pPr>
            <a:r>
              <a:rPr lang="lt-LT" sz="2000" dirty="0" smtClean="0"/>
              <a:t>Odos </a:t>
            </a:r>
            <a:r>
              <a:rPr lang="lt-LT" sz="2000" dirty="0"/>
              <a:t>svoris yra trigubai didesnis už kepenų svorį. Jis sudaro maždaug 5 proc. visos kūno masės. </a:t>
            </a:r>
            <a:endParaRPr lang="en-US" sz="2000" dirty="0" smtClean="0"/>
          </a:p>
          <a:p>
            <a:pPr>
              <a:lnSpc>
                <a:spcPct val="120000"/>
              </a:lnSpc>
              <a:buClr>
                <a:schemeClr val="accent1"/>
              </a:buClr>
              <a:buFont typeface="Wingdings" panose="05000000000000000000" pitchFamily="2" charset="2"/>
              <a:buChar char="§"/>
            </a:pPr>
            <a:r>
              <a:rPr lang="lt-LT" sz="2000" dirty="0" smtClean="0"/>
              <a:t>Odos </a:t>
            </a:r>
            <a:r>
              <a:rPr lang="lt-LT" sz="2000" dirty="0"/>
              <a:t>pagrindinės funkcijos – saugoti organizmą, reguliuoti jo sąveiką su aplinka ir pranešti, kas vyksta aplinkui.</a:t>
            </a:r>
            <a:endParaRPr lang="en-US" sz="2000" dirty="0"/>
          </a:p>
          <a:p>
            <a:pPr marL="0" indent="0">
              <a:lnSpc>
                <a:spcPct val="120000"/>
              </a:lnSpc>
              <a:buNone/>
            </a:pPr>
            <a:r>
              <a:rPr lang="lt-LT" sz="2000" dirty="0"/>
              <a:t>Odos sluoksniai:</a:t>
            </a:r>
            <a:endParaRPr lang="en-US" sz="2000" dirty="0"/>
          </a:p>
          <a:p>
            <a:pPr lvl="1">
              <a:lnSpc>
                <a:spcPct val="120000"/>
              </a:lnSpc>
              <a:buClr>
                <a:schemeClr val="accent1"/>
              </a:buClr>
              <a:buFont typeface="Wingdings" panose="05000000000000000000" pitchFamily="2" charset="2"/>
              <a:buChar char="§"/>
            </a:pPr>
            <a:r>
              <a:rPr lang="lt-LT" sz="1800" dirty="0"/>
              <a:t>Epidermis;</a:t>
            </a:r>
            <a:endParaRPr lang="en-US" sz="1800" dirty="0"/>
          </a:p>
          <a:p>
            <a:pPr lvl="1">
              <a:lnSpc>
                <a:spcPct val="120000"/>
              </a:lnSpc>
              <a:buClr>
                <a:schemeClr val="accent1"/>
              </a:buClr>
              <a:buFont typeface="Wingdings" panose="05000000000000000000" pitchFamily="2" charset="2"/>
              <a:buChar char="§"/>
            </a:pPr>
            <a:r>
              <a:rPr lang="lt-LT" sz="1800" dirty="0"/>
              <a:t>Derma (tikroji oda);</a:t>
            </a:r>
            <a:endParaRPr lang="en-US" sz="1800" dirty="0"/>
          </a:p>
          <a:p>
            <a:pPr lvl="1">
              <a:lnSpc>
                <a:spcPct val="120000"/>
              </a:lnSpc>
              <a:buClr>
                <a:schemeClr val="accent1"/>
              </a:buClr>
              <a:buFont typeface="Wingdings" panose="05000000000000000000" pitchFamily="2" charset="2"/>
              <a:buChar char="§"/>
            </a:pPr>
            <a:r>
              <a:rPr lang="lt-LT" sz="1800" dirty="0"/>
              <a:t>Hipoderma (poodis).</a:t>
            </a:r>
            <a:endParaRPr lang="en-US" sz="1800" dirty="0"/>
          </a:p>
        </p:txBody>
      </p:sp>
    </p:spTree>
    <p:extLst>
      <p:ext uri="{BB962C8B-B14F-4D97-AF65-F5344CB8AC3E}">
        <p14:creationId xmlns:p14="http://schemas.microsoft.com/office/powerpoint/2010/main" val="26236712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solidFill>
                  <a:schemeClr val="tx2"/>
                </a:solidFill>
              </a:rPr>
              <a:t>Kumuliacinės dozės supratimas </a:t>
            </a:r>
            <a:endParaRPr lang="en-US" dirty="0">
              <a:solidFill>
                <a:schemeClr val="tx2"/>
              </a:solidFill>
            </a:endParaRPr>
          </a:p>
        </p:txBody>
      </p:sp>
      <p:pic>
        <p:nvPicPr>
          <p:cNvPr id="4" name="Picture 3"/>
          <p:cNvPicPr>
            <a:picLocks noChangeAspect="1"/>
          </p:cNvPicPr>
          <p:nvPr/>
        </p:nvPicPr>
        <p:blipFill>
          <a:blip r:embed="rId2"/>
          <a:stretch>
            <a:fillRect/>
          </a:stretch>
        </p:blipFill>
        <p:spPr>
          <a:xfrm>
            <a:off x="529756" y="2513292"/>
            <a:ext cx="4825321" cy="2976003"/>
          </a:xfrm>
          <a:prstGeom prst="rect">
            <a:avLst/>
          </a:prstGeom>
        </p:spPr>
      </p:pic>
      <p:sp>
        <p:nvSpPr>
          <p:cNvPr id="5" name="Rounded Rectangle 4"/>
          <p:cNvSpPr/>
          <p:nvPr/>
        </p:nvSpPr>
        <p:spPr>
          <a:xfrm>
            <a:off x="6194612" y="2178424"/>
            <a:ext cx="1972235" cy="89282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lt-LT" sz="2400" dirty="0" smtClean="0"/>
              <a:t>UVS</a:t>
            </a:r>
            <a:endParaRPr lang="en-US" sz="2400" dirty="0"/>
          </a:p>
        </p:txBody>
      </p:sp>
      <p:sp>
        <p:nvSpPr>
          <p:cNvPr id="6" name="Rounded Rectangle 5"/>
          <p:cNvSpPr/>
          <p:nvPr/>
        </p:nvSpPr>
        <p:spPr>
          <a:xfrm>
            <a:off x="6194612" y="3544701"/>
            <a:ext cx="1972235" cy="8928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t-LT" sz="1600" dirty="0" smtClean="0"/>
              <a:t>Keratonicite hiperproliferacija (hiperkeratozė)</a:t>
            </a:r>
            <a:endParaRPr lang="en-US" sz="1600" dirty="0"/>
          </a:p>
        </p:txBody>
      </p:sp>
      <p:sp>
        <p:nvSpPr>
          <p:cNvPr id="7" name="Rounded Rectangle 6"/>
          <p:cNvSpPr/>
          <p:nvPr/>
        </p:nvSpPr>
        <p:spPr>
          <a:xfrm>
            <a:off x="6194612" y="4910978"/>
            <a:ext cx="1972235" cy="91608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t-LT" sz="1400" dirty="0" smtClean="0"/>
              <a:t>Melanocite hiperprodukcija (odos patamsėjimas)</a:t>
            </a:r>
            <a:endParaRPr lang="en-US" sz="1400" dirty="0"/>
          </a:p>
        </p:txBody>
      </p:sp>
      <p:sp>
        <p:nvSpPr>
          <p:cNvPr id="8" name="Down Arrow 7"/>
          <p:cNvSpPr/>
          <p:nvPr/>
        </p:nvSpPr>
        <p:spPr>
          <a:xfrm>
            <a:off x="6974541" y="3146612"/>
            <a:ext cx="421341" cy="32272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Plus 8"/>
          <p:cNvSpPr/>
          <p:nvPr/>
        </p:nvSpPr>
        <p:spPr>
          <a:xfrm>
            <a:off x="6902823" y="4475209"/>
            <a:ext cx="555811" cy="398089"/>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ounded Rectangle 9"/>
          <p:cNvSpPr/>
          <p:nvPr/>
        </p:nvSpPr>
        <p:spPr>
          <a:xfrm>
            <a:off x="9108142" y="3544701"/>
            <a:ext cx="1972235" cy="89282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t-LT" sz="2400" dirty="0" smtClean="0"/>
              <a:t>ĮDEGIS</a:t>
            </a:r>
            <a:endParaRPr lang="en-US" sz="2400" dirty="0"/>
          </a:p>
        </p:txBody>
      </p:sp>
      <p:sp>
        <p:nvSpPr>
          <p:cNvPr id="11" name="Rounded Rectangle 10"/>
          <p:cNvSpPr/>
          <p:nvPr/>
        </p:nvSpPr>
        <p:spPr>
          <a:xfrm>
            <a:off x="9108142" y="4862653"/>
            <a:ext cx="1972235" cy="892828"/>
          </a:xfrm>
          <a:prstGeom prst="roundRect">
            <a:avLst/>
          </a:prstGeom>
          <a:solidFill>
            <a:schemeClr val="accent4">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t-LT" sz="2400" dirty="0" smtClean="0"/>
              <a:t>APSAUGA</a:t>
            </a:r>
            <a:endParaRPr lang="en-US" sz="2400" dirty="0"/>
          </a:p>
        </p:txBody>
      </p:sp>
      <p:sp>
        <p:nvSpPr>
          <p:cNvPr id="12" name="Down Arrow 11"/>
          <p:cNvSpPr/>
          <p:nvPr/>
        </p:nvSpPr>
        <p:spPr>
          <a:xfrm>
            <a:off x="9883588" y="4512888"/>
            <a:ext cx="421341" cy="32272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6099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r>
              <a:rPr lang="lt-LT" dirty="0" smtClean="0">
                <a:solidFill>
                  <a:schemeClr val="tx2"/>
                </a:solidFill>
              </a:rPr>
              <a:t>Rizikos</a:t>
            </a:r>
            <a:endParaRPr lang="en-US" dirty="0">
              <a:solidFill>
                <a:schemeClr val="tx2"/>
              </a:solidFill>
            </a:endParaRPr>
          </a:p>
        </p:txBody>
      </p:sp>
      <p:sp>
        <p:nvSpPr>
          <p:cNvPr id="3" name="Content Placeholder 2"/>
          <p:cNvSpPr>
            <a:spLocks noGrp="1"/>
          </p:cNvSpPr>
          <p:nvPr>
            <p:ph idx="1"/>
          </p:nvPr>
        </p:nvSpPr>
        <p:spPr>
          <a:xfrm>
            <a:off x="4769224" y="1689030"/>
            <a:ext cx="7279341" cy="1805397"/>
          </a:xfrm>
        </p:spPr>
        <p:txBody>
          <a:bodyPr>
            <a:normAutofit fontScale="92500" lnSpcReduction="10000"/>
          </a:bodyPr>
          <a:lstStyle/>
          <a:p>
            <a:pPr marL="0" indent="0">
              <a:lnSpc>
                <a:spcPct val="100000"/>
              </a:lnSpc>
              <a:buNone/>
            </a:pPr>
            <a:r>
              <a:rPr lang="lt-LT" dirty="0" smtClean="0">
                <a:solidFill>
                  <a:schemeClr val="tx2"/>
                </a:solidFill>
              </a:rPr>
              <a:t>Melanocitai subrenda iki pubertatinio periodo.</a:t>
            </a:r>
          </a:p>
          <a:p>
            <a:pPr marL="0" indent="0">
              <a:lnSpc>
                <a:spcPct val="100000"/>
              </a:lnSpc>
              <a:buNone/>
            </a:pPr>
            <a:r>
              <a:rPr lang="lt-LT" b="1" dirty="0" smtClean="0">
                <a:solidFill>
                  <a:schemeClr val="tx2"/>
                </a:solidFill>
              </a:rPr>
              <a:t>Vaiko oda </a:t>
            </a:r>
            <a:r>
              <a:rPr lang="en-US" dirty="0" err="1" smtClean="0">
                <a:solidFill>
                  <a:schemeClr val="tx2"/>
                </a:solidFill>
              </a:rPr>
              <a:t>yra</a:t>
            </a:r>
            <a:r>
              <a:rPr lang="en-US" dirty="0" smtClean="0">
                <a:solidFill>
                  <a:schemeClr val="tx2"/>
                </a:solidFill>
              </a:rPr>
              <a:t> 3 </a:t>
            </a:r>
            <a:r>
              <a:rPr lang="en-US" dirty="0" err="1" smtClean="0">
                <a:solidFill>
                  <a:schemeClr val="tx2"/>
                </a:solidFill>
              </a:rPr>
              <a:t>kartus</a:t>
            </a:r>
            <a:r>
              <a:rPr lang="en-US" dirty="0" smtClean="0">
                <a:solidFill>
                  <a:schemeClr val="tx2"/>
                </a:solidFill>
              </a:rPr>
              <a:t> </a:t>
            </a:r>
            <a:r>
              <a:rPr lang="en-US" b="1" dirty="0" err="1" smtClean="0">
                <a:solidFill>
                  <a:schemeClr val="tx2"/>
                </a:solidFill>
              </a:rPr>
              <a:t>jautresn</a:t>
            </a:r>
            <a:r>
              <a:rPr lang="lt-LT" b="1" dirty="0" smtClean="0">
                <a:solidFill>
                  <a:schemeClr val="tx2"/>
                </a:solidFill>
              </a:rPr>
              <a:t>ė </a:t>
            </a:r>
            <a:r>
              <a:rPr lang="lt-LT" dirty="0" smtClean="0">
                <a:solidFill>
                  <a:schemeClr val="tx2"/>
                </a:solidFill>
              </a:rPr>
              <a:t>UVB, nei </a:t>
            </a:r>
            <a:r>
              <a:rPr lang="lt-LT" b="1" dirty="0" smtClean="0">
                <a:solidFill>
                  <a:schemeClr val="tx2"/>
                </a:solidFill>
              </a:rPr>
              <a:t>suaugusio</a:t>
            </a:r>
            <a:r>
              <a:rPr lang="lt-LT" dirty="0" smtClean="0">
                <a:solidFill>
                  <a:schemeClr val="tx2"/>
                </a:solidFill>
              </a:rPr>
              <a:t>.</a:t>
            </a:r>
          </a:p>
          <a:p>
            <a:pPr marL="0" indent="0">
              <a:lnSpc>
                <a:spcPct val="100000"/>
              </a:lnSpc>
              <a:buNone/>
            </a:pPr>
            <a:r>
              <a:rPr lang="lt-LT" dirty="0" smtClean="0">
                <a:solidFill>
                  <a:schemeClr val="tx2"/>
                </a:solidFill>
              </a:rPr>
              <a:t>Pusė kumuliacinės UV dozės gaunama </a:t>
            </a:r>
            <a:r>
              <a:rPr lang="lt-LT" b="1" dirty="0" smtClean="0">
                <a:solidFill>
                  <a:schemeClr val="tx2"/>
                </a:solidFill>
              </a:rPr>
              <a:t>iki </a:t>
            </a:r>
            <a:r>
              <a:rPr lang="en-US" b="1" dirty="0" smtClean="0">
                <a:solidFill>
                  <a:schemeClr val="tx2"/>
                </a:solidFill>
              </a:rPr>
              <a:t>20 </a:t>
            </a:r>
            <a:r>
              <a:rPr lang="lt-LT" b="1" dirty="0" smtClean="0">
                <a:solidFill>
                  <a:schemeClr val="tx2"/>
                </a:solidFill>
              </a:rPr>
              <a:t>metų</a:t>
            </a:r>
            <a:r>
              <a:rPr lang="lt-LT" dirty="0" smtClean="0">
                <a:solidFill>
                  <a:schemeClr val="tx2"/>
                </a:solidFill>
              </a:rPr>
              <a:t>.</a:t>
            </a:r>
            <a:endParaRPr lang="lt-LT" dirty="0">
              <a:solidFill>
                <a:schemeClr val="tx2"/>
              </a:solidFill>
            </a:endParaRPr>
          </a:p>
        </p:txBody>
      </p:sp>
      <p:sp>
        <p:nvSpPr>
          <p:cNvPr id="4" name="Content Placeholder 2"/>
          <p:cNvSpPr txBox="1">
            <a:spLocks/>
          </p:cNvSpPr>
          <p:nvPr/>
        </p:nvSpPr>
        <p:spPr>
          <a:xfrm>
            <a:off x="3558988" y="3779931"/>
            <a:ext cx="7857565" cy="20650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lt-LT" dirty="0">
              <a:solidFill>
                <a:schemeClr val="tx2"/>
              </a:solidFill>
            </a:endParaRPr>
          </a:p>
        </p:txBody>
      </p:sp>
      <p:cxnSp>
        <p:nvCxnSpPr>
          <p:cNvPr id="7" name="Straight Connector 6"/>
          <p:cNvCxnSpPr/>
          <p:nvPr/>
        </p:nvCxnSpPr>
        <p:spPr>
          <a:xfrm>
            <a:off x="5335991" y="3835204"/>
            <a:ext cx="0" cy="215152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613399" y="4304626"/>
            <a:ext cx="6293223" cy="1015663"/>
          </a:xfrm>
          <a:prstGeom prst="rect">
            <a:avLst/>
          </a:prstGeom>
          <a:noFill/>
        </p:spPr>
        <p:txBody>
          <a:bodyPr wrap="square" rtlCol="0">
            <a:spAutoFit/>
          </a:bodyPr>
          <a:lstStyle/>
          <a:p>
            <a:r>
              <a:rPr lang="lt-LT" sz="2000" dirty="0" smtClean="0">
                <a:solidFill>
                  <a:schemeClr val="tx2"/>
                </a:solidFill>
              </a:rPr>
              <a:t>Asmeninė melanomos atsiradimo rizika </a:t>
            </a:r>
            <a:r>
              <a:rPr lang="lt-LT" sz="2000" b="1" dirty="0" smtClean="0">
                <a:solidFill>
                  <a:schemeClr val="tx2"/>
                </a:solidFill>
              </a:rPr>
              <a:t>dvigubėja</a:t>
            </a:r>
            <a:r>
              <a:rPr lang="lt-LT" sz="2000" dirty="0" smtClean="0">
                <a:solidFill>
                  <a:schemeClr val="tx2"/>
                </a:solidFill>
              </a:rPr>
              <a:t> esant </a:t>
            </a:r>
            <a:r>
              <a:rPr lang="lt-LT" sz="2000" b="1" dirty="0" smtClean="0">
                <a:solidFill>
                  <a:schemeClr val="tx2"/>
                </a:solidFill>
              </a:rPr>
              <a:t>penkiems </a:t>
            </a:r>
            <a:r>
              <a:rPr lang="lt-LT" sz="2000" dirty="0" smtClean="0">
                <a:solidFill>
                  <a:schemeClr val="tx2"/>
                </a:solidFill>
              </a:rPr>
              <a:t>saulės nudegimo atvejams, ypač vaikystės arba paauglystės laikotarpiu.</a:t>
            </a:r>
            <a:endParaRPr lang="en-US" sz="2000" dirty="0">
              <a:solidFill>
                <a:schemeClr val="tx2"/>
              </a:solidFill>
            </a:endParaRPr>
          </a:p>
        </p:txBody>
      </p:sp>
      <p:sp>
        <p:nvSpPr>
          <p:cNvPr id="6" name="Flowchart: Decision 5"/>
          <p:cNvSpPr/>
          <p:nvPr/>
        </p:nvSpPr>
        <p:spPr>
          <a:xfrm>
            <a:off x="5115856" y="4609248"/>
            <a:ext cx="440269" cy="40641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453128" y="2559881"/>
            <a:ext cx="4172659" cy="2550646"/>
          </a:xfrm>
          <a:prstGeom prst="rect">
            <a:avLst/>
          </a:prstGeom>
        </p:spPr>
      </p:pic>
      <p:pic>
        <p:nvPicPr>
          <p:cNvPr id="9" name="Picture 8"/>
          <p:cNvPicPr>
            <a:picLocks noChangeAspect="1"/>
          </p:cNvPicPr>
          <p:nvPr/>
        </p:nvPicPr>
        <p:blipFill>
          <a:blip r:embed="rId3"/>
          <a:stretch>
            <a:fillRect/>
          </a:stretch>
        </p:blipFill>
        <p:spPr>
          <a:xfrm>
            <a:off x="8182254" y="5110527"/>
            <a:ext cx="4009746" cy="182691"/>
          </a:xfrm>
          <a:prstGeom prst="rect">
            <a:avLst/>
          </a:prstGeom>
        </p:spPr>
      </p:pic>
    </p:spTree>
    <p:extLst>
      <p:ext uri="{BB962C8B-B14F-4D97-AF65-F5344CB8AC3E}">
        <p14:creationId xmlns:p14="http://schemas.microsoft.com/office/powerpoint/2010/main" val="29512827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solidFill>
                  <a:schemeClr val="tx2"/>
                </a:solidFill>
              </a:rPr>
              <a:t>Chroninis UVS poveikis</a:t>
            </a:r>
            <a:endParaRPr lang="en-US" dirty="0">
              <a:solidFill>
                <a:schemeClr val="tx2"/>
              </a:solidFill>
            </a:endParaRPr>
          </a:p>
        </p:txBody>
      </p:sp>
      <p:sp>
        <p:nvSpPr>
          <p:cNvPr id="3" name="Content Placeholder 2"/>
          <p:cNvSpPr>
            <a:spLocks noGrp="1"/>
          </p:cNvSpPr>
          <p:nvPr>
            <p:ph idx="1"/>
          </p:nvPr>
        </p:nvSpPr>
        <p:spPr>
          <a:xfrm>
            <a:off x="5253318" y="1592543"/>
            <a:ext cx="6454587" cy="5122022"/>
          </a:xfrm>
        </p:spPr>
        <p:txBody>
          <a:bodyPr>
            <a:normAutofit fontScale="85000" lnSpcReduction="20000"/>
          </a:bodyPr>
          <a:lstStyle/>
          <a:p>
            <a:pPr marL="0" indent="0">
              <a:lnSpc>
                <a:spcPct val="120000"/>
              </a:lnSpc>
              <a:buNone/>
            </a:pPr>
            <a:r>
              <a:rPr lang="lt-LT" dirty="0" smtClean="0">
                <a:solidFill>
                  <a:schemeClr val="tx2"/>
                </a:solidFill>
              </a:rPr>
              <a:t>UVS odoje sukelia </a:t>
            </a:r>
            <a:r>
              <a:rPr lang="lt-LT" b="1" dirty="0" smtClean="0">
                <a:solidFill>
                  <a:schemeClr val="tx2"/>
                </a:solidFill>
              </a:rPr>
              <a:t>oksidacinį stresą</a:t>
            </a:r>
            <a:r>
              <a:rPr lang="lt-LT" dirty="0" smtClean="0">
                <a:solidFill>
                  <a:schemeClr val="tx2"/>
                </a:solidFill>
              </a:rPr>
              <a:t>, tai sustiprina melanino gamybą. Mažėjant antioksidacinei apsaugai, žymiai padidėja hiperpigmentacijos atsiradimo tikimybė.</a:t>
            </a:r>
          </a:p>
          <a:p>
            <a:pPr marL="0" indent="0">
              <a:lnSpc>
                <a:spcPct val="120000"/>
              </a:lnSpc>
              <a:buNone/>
            </a:pPr>
            <a:r>
              <a:rPr lang="lt-LT" dirty="0" smtClean="0">
                <a:solidFill>
                  <a:schemeClr val="tx2"/>
                </a:solidFill>
              </a:rPr>
              <a:t>UVS apibūdinama kapiliarų dilatacija, kraujotakos ir kraujagyslių sienelės storio padidėjimu (kuperozė), tai </a:t>
            </a:r>
            <a:r>
              <a:rPr lang="lt-LT" b="1" dirty="0" smtClean="0">
                <a:solidFill>
                  <a:schemeClr val="tx2"/>
                </a:solidFill>
              </a:rPr>
              <a:t>didina deguonies pritekėjimą ir tirozinės virtimą į melaniną</a:t>
            </a:r>
            <a:r>
              <a:rPr lang="lt-LT" dirty="0" smtClean="0">
                <a:solidFill>
                  <a:schemeClr val="tx2"/>
                </a:solidFill>
              </a:rPr>
              <a:t>. Tokiu būdu, odos vaskuliarizacija greitina saulės lentigo atsiradimą.</a:t>
            </a:r>
          </a:p>
          <a:p>
            <a:pPr marL="0" indent="0">
              <a:lnSpc>
                <a:spcPct val="120000"/>
              </a:lnSpc>
              <a:buNone/>
            </a:pPr>
            <a:r>
              <a:rPr lang="lt-LT" dirty="0" smtClean="0">
                <a:solidFill>
                  <a:schemeClr val="tx2"/>
                </a:solidFill>
              </a:rPr>
              <a:t>UVS padidina metaloproteinazių (MMP</a:t>
            </a:r>
            <a:r>
              <a:rPr lang="en-US" dirty="0" smtClean="0">
                <a:solidFill>
                  <a:schemeClr val="tx2"/>
                </a:solidFill>
              </a:rPr>
              <a:t>1, MMP9)</a:t>
            </a:r>
            <a:r>
              <a:rPr lang="lt-LT" dirty="0" smtClean="0">
                <a:solidFill>
                  <a:schemeClr val="tx2"/>
                </a:solidFill>
              </a:rPr>
              <a:t> sintezę, todėl </a:t>
            </a:r>
            <a:r>
              <a:rPr lang="lt-LT" b="1" dirty="0" smtClean="0">
                <a:solidFill>
                  <a:schemeClr val="tx2"/>
                </a:solidFill>
              </a:rPr>
              <a:t>kolagenas suskaidomas </a:t>
            </a:r>
            <a:r>
              <a:rPr lang="lt-LT" dirty="0" smtClean="0">
                <a:solidFill>
                  <a:schemeClr val="tx2"/>
                </a:solidFill>
              </a:rPr>
              <a:t>ir pažeidžiama pamatinė membrana.</a:t>
            </a:r>
            <a:endParaRPr lang="en-US" dirty="0">
              <a:solidFill>
                <a:schemeClr val="tx2"/>
              </a:solidFill>
            </a:endParaRPr>
          </a:p>
        </p:txBody>
      </p:sp>
      <p:pic>
        <p:nvPicPr>
          <p:cNvPr id="4" name="Picture 3"/>
          <p:cNvPicPr>
            <a:picLocks noChangeAspect="1"/>
          </p:cNvPicPr>
          <p:nvPr/>
        </p:nvPicPr>
        <p:blipFill>
          <a:blip r:embed="rId2"/>
          <a:stretch>
            <a:fillRect/>
          </a:stretch>
        </p:blipFill>
        <p:spPr>
          <a:xfrm>
            <a:off x="590269" y="2458291"/>
            <a:ext cx="3737260" cy="2705380"/>
          </a:xfrm>
          <a:prstGeom prst="rect">
            <a:avLst/>
          </a:prstGeom>
        </p:spPr>
      </p:pic>
      <p:cxnSp>
        <p:nvCxnSpPr>
          <p:cNvPr id="8" name="Straight Connector 7"/>
          <p:cNvCxnSpPr/>
          <p:nvPr/>
        </p:nvCxnSpPr>
        <p:spPr>
          <a:xfrm flipH="1">
            <a:off x="4914648" y="1443318"/>
            <a:ext cx="6976" cy="504713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Flowchart: Decision 4"/>
          <p:cNvSpPr/>
          <p:nvPr/>
        </p:nvSpPr>
        <p:spPr>
          <a:xfrm>
            <a:off x="4685551" y="2134989"/>
            <a:ext cx="440269" cy="40641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cision 5"/>
          <p:cNvSpPr/>
          <p:nvPr/>
        </p:nvSpPr>
        <p:spPr>
          <a:xfrm>
            <a:off x="4685551" y="3950345"/>
            <a:ext cx="440269" cy="40641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cision 6"/>
          <p:cNvSpPr/>
          <p:nvPr/>
        </p:nvSpPr>
        <p:spPr>
          <a:xfrm>
            <a:off x="4685551" y="5359284"/>
            <a:ext cx="440269" cy="40641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316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2"/>
                </a:solidFill>
              </a:rPr>
              <a:t>Pokalbis</a:t>
            </a:r>
            <a:r>
              <a:rPr lang="en-US" dirty="0" smtClean="0">
                <a:solidFill>
                  <a:schemeClr val="tx2"/>
                </a:solidFill>
              </a:rPr>
              <a:t> </a:t>
            </a:r>
            <a:r>
              <a:rPr lang="en-US" dirty="0" err="1" smtClean="0">
                <a:solidFill>
                  <a:schemeClr val="tx2"/>
                </a:solidFill>
              </a:rPr>
              <a:t>su</a:t>
            </a:r>
            <a:r>
              <a:rPr lang="en-US" dirty="0" smtClean="0">
                <a:solidFill>
                  <a:schemeClr val="tx2"/>
                </a:solidFill>
              </a:rPr>
              <a:t> </a:t>
            </a:r>
            <a:r>
              <a:rPr lang="en-US" dirty="0" err="1" smtClean="0">
                <a:solidFill>
                  <a:schemeClr val="tx2"/>
                </a:solidFill>
              </a:rPr>
              <a:t>klientu</a:t>
            </a:r>
            <a:r>
              <a:rPr lang="en-US" dirty="0" smtClean="0">
                <a:solidFill>
                  <a:schemeClr val="tx2"/>
                </a:solidFill>
              </a:rPr>
              <a:t> “Saugus </a:t>
            </a:r>
            <a:r>
              <a:rPr lang="lt-LT" dirty="0" smtClean="0">
                <a:solidFill>
                  <a:schemeClr val="tx2"/>
                </a:solidFill>
              </a:rPr>
              <a:t>į</a:t>
            </a:r>
            <a:r>
              <a:rPr lang="en-US" dirty="0" err="1" smtClean="0">
                <a:solidFill>
                  <a:schemeClr val="tx2"/>
                </a:solidFill>
              </a:rPr>
              <a:t>degis</a:t>
            </a:r>
            <a:r>
              <a:rPr lang="lt-LT" dirty="0" smtClean="0">
                <a:solidFill>
                  <a:schemeClr val="tx2"/>
                </a:solidFill>
              </a:rPr>
              <a:t>“</a:t>
            </a:r>
            <a:endParaRPr lang="en-US" dirty="0">
              <a:solidFill>
                <a:schemeClr val="tx2"/>
              </a:solidFill>
            </a:endParaRPr>
          </a:p>
        </p:txBody>
      </p:sp>
      <p:cxnSp>
        <p:nvCxnSpPr>
          <p:cNvPr id="7" name="Straight Connector 6"/>
          <p:cNvCxnSpPr/>
          <p:nvPr/>
        </p:nvCxnSpPr>
        <p:spPr>
          <a:xfrm>
            <a:off x="952248" y="2133600"/>
            <a:ext cx="0" cy="3729318"/>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376083" y="2510117"/>
            <a:ext cx="4899212" cy="3613057"/>
          </a:xfrm>
        </p:spPr>
        <p:txBody>
          <a:bodyPr>
            <a:normAutofit/>
          </a:bodyPr>
          <a:lstStyle/>
          <a:p>
            <a:pPr marL="0" indent="0">
              <a:lnSpc>
                <a:spcPct val="100000"/>
              </a:lnSpc>
              <a:buNone/>
            </a:pPr>
            <a:r>
              <a:rPr lang="lt-LT" sz="2400" dirty="0" smtClean="0">
                <a:solidFill>
                  <a:schemeClr val="tx2"/>
                </a:solidFill>
              </a:rPr>
              <a:t>Klausimai aptarimui:</a:t>
            </a:r>
          </a:p>
          <a:p>
            <a:pPr marL="0" indent="0">
              <a:lnSpc>
                <a:spcPct val="100000"/>
              </a:lnSpc>
              <a:buNone/>
            </a:pPr>
            <a:r>
              <a:rPr lang="lt-LT" sz="2400" dirty="0" smtClean="0">
                <a:solidFill>
                  <a:schemeClr val="tx2"/>
                </a:solidFill>
              </a:rPr>
              <a:t>Ar egzistuoja saugi UVS dozė?</a:t>
            </a:r>
          </a:p>
          <a:p>
            <a:pPr marL="0" indent="0">
              <a:lnSpc>
                <a:spcPct val="100000"/>
              </a:lnSpc>
              <a:buNone/>
            </a:pPr>
            <a:r>
              <a:rPr lang="lt-LT" sz="2400" dirty="0" smtClean="0">
                <a:solidFill>
                  <a:schemeClr val="tx2"/>
                </a:solidFill>
              </a:rPr>
              <a:t>Ar gali vaikystėje „sukauptas įdegis“ neigiamai atsiliepti vėliau?</a:t>
            </a:r>
          </a:p>
          <a:p>
            <a:pPr marL="0" indent="0">
              <a:lnSpc>
                <a:spcPct val="100000"/>
              </a:lnSpc>
              <a:buNone/>
            </a:pPr>
            <a:r>
              <a:rPr lang="lt-LT" sz="2400" dirty="0" smtClean="0">
                <a:solidFill>
                  <a:schemeClr val="tx2"/>
                </a:solidFill>
              </a:rPr>
              <a:t>Kodėl apsauginės nuo saulės priemonės „nepadeda“?</a:t>
            </a:r>
            <a:endParaRPr lang="en-US" sz="2400" dirty="0">
              <a:solidFill>
                <a:schemeClr val="tx2"/>
              </a:solidFill>
            </a:endParaRPr>
          </a:p>
        </p:txBody>
      </p:sp>
      <p:sp>
        <p:nvSpPr>
          <p:cNvPr id="4" name="Flowchart: Decision 3"/>
          <p:cNvSpPr/>
          <p:nvPr/>
        </p:nvSpPr>
        <p:spPr>
          <a:xfrm>
            <a:off x="732115" y="3022495"/>
            <a:ext cx="440269" cy="40641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cision 4"/>
          <p:cNvSpPr/>
          <p:nvPr/>
        </p:nvSpPr>
        <p:spPr>
          <a:xfrm>
            <a:off x="732115" y="3560378"/>
            <a:ext cx="440269" cy="40641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cision 5"/>
          <p:cNvSpPr/>
          <p:nvPr/>
        </p:nvSpPr>
        <p:spPr>
          <a:xfrm>
            <a:off x="732114" y="4438919"/>
            <a:ext cx="440269" cy="40641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71129" y="2133600"/>
            <a:ext cx="1792941" cy="153501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TextBox 10"/>
          <p:cNvSpPr txBox="1"/>
          <p:nvPr/>
        </p:nvSpPr>
        <p:spPr>
          <a:xfrm>
            <a:off x="6866965" y="2653163"/>
            <a:ext cx="1936376" cy="369332"/>
          </a:xfrm>
          <a:prstGeom prst="rect">
            <a:avLst/>
          </a:prstGeom>
          <a:noFill/>
        </p:spPr>
        <p:txBody>
          <a:bodyPr wrap="square" rtlCol="0">
            <a:spAutoFit/>
          </a:bodyPr>
          <a:lstStyle/>
          <a:p>
            <a:r>
              <a:rPr lang="lt-LT" dirty="0" smtClean="0">
                <a:solidFill>
                  <a:schemeClr val="bg1"/>
                </a:solidFill>
              </a:rPr>
              <a:t>Uždegimas</a:t>
            </a:r>
            <a:endParaRPr lang="en-US" dirty="0">
              <a:solidFill>
                <a:schemeClr val="bg1"/>
              </a:solidFill>
            </a:endParaRPr>
          </a:p>
        </p:txBody>
      </p:sp>
      <p:sp>
        <p:nvSpPr>
          <p:cNvPr id="12" name="Oval 11"/>
          <p:cNvSpPr/>
          <p:nvPr/>
        </p:nvSpPr>
        <p:spPr>
          <a:xfrm>
            <a:off x="6645087" y="4310392"/>
            <a:ext cx="1792941" cy="153501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lt-LT" dirty="0" smtClean="0"/>
              <a:t>Oksidacinis stresas</a:t>
            </a:r>
            <a:endParaRPr lang="en-US" dirty="0"/>
          </a:p>
        </p:txBody>
      </p:sp>
      <p:sp>
        <p:nvSpPr>
          <p:cNvPr id="13" name="Oval 12"/>
          <p:cNvSpPr/>
          <p:nvPr/>
        </p:nvSpPr>
        <p:spPr>
          <a:xfrm>
            <a:off x="9560859" y="3157280"/>
            <a:ext cx="1792941" cy="1535015"/>
          </a:xfrm>
          <a:prstGeom prst="ellipse">
            <a:avLst/>
          </a:prstGeom>
          <a:solidFill>
            <a:schemeClr val="accent4">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t-LT" sz="1100" dirty="0" smtClean="0"/>
              <a:t>Hiperpigmentacija</a:t>
            </a:r>
            <a:endParaRPr lang="en-US" sz="1100" dirty="0"/>
          </a:p>
        </p:txBody>
      </p:sp>
      <p:sp>
        <p:nvSpPr>
          <p:cNvPr id="14" name="Plus 13"/>
          <p:cNvSpPr/>
          <p:nvPr/>
        </p:nvSpPr>
        <p:spPr>
          <a:xfrm>
            <a:off x="7162799" y="3725188"/>
            <a:ext cx="609600" cy="519563"/>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ight Arrow 14"/>
          <p:cNvSpPr/>
          <p:nvPr/>
        </p:nvSpPr>
        <p:spPr>
          <a:xfrm>
            <a:off x="8234082" y="3697004"/>
            <a:ext cx="1138518" cy="45556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7159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Summing Junction 3"/>
          <p:cNvSpPr/>
          <p:nvPr/>
        </p:nvSpPr>
        <p:spPr>
          <a:xfrm>
            <a:off x="3899646" y="2099613"/>
            <a:ext cx="3514165" cy="3368768"/>
          </a:xfrm>
          <a:prstGeom prst="flowChartSummingJunction">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lt-LT" dirty="0" smtClean="0">
                <a:solidFill>
                  <a:schemeClr val="tx2"/>
                </a:solidFill>
              </a:rPr>
              <a:t>Pagrindiniai fotosenėjimo trigeriai</a:t>
            </a:r>
            <a:endParaRPr lang="en-US" dirty="0">
              <a:solidFill>
                <a:schemeClr val="tx2"/>
              </a:solidFill>
            </a:endParaRPr>
          </a:p>
        </p:txBody>
      </p:sp>
      <p:pic>
        <p:nvPicPr>
          <p:cNvPr id="5" name="Picture 4"/>
          <p:cNvPicPr>
            <a:picLocks noChangeAspect="1"/>
          </p:cNvPicPr>
          <p:nvPr/>
        </p:nvPicPr>
        <p:blipFill>
          <a:blip r:embed="rId2">
            <a:duotone>
              <a:schemeClr val="accent5">
                <a:shade val="45000"/>
                <a:satMod val="135000"/>
              </a:schemeClr>
              <a:prstClr val="white"/>
            </a:duotone>
          </a:blip>
          <a:stretch>
            <a:fillRect/>
          </a:stretch>
        </p:blipFill>
        <p:spPr>
          <a:xfrm>
            <a:off x="4512748" y="1805595"/>
            <a:ext cx="809625" cy="704850"/>
          </a:xfrm>
          <a:prstGeom prst="rect">
            <a:avLst/>
          </a:prstGeom>
        </p:spPr>
      </p:pic>
      <p:sp>
        <p:nvSpPr>
          <p:cNvPr id="6" name="Oval 5"/>
          <p:cNvSpPr/>
          <p:nvPr/>
        </p:nvSpPr>
        <p:spPr>
          <a:xfrm>
            <a:off x="4415958" y="1690688"/>
            <a:ext cx="1003207" cy="100689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4" idx="4"/>
            <a:endCxn id="4" idx="0"/>
          </p:cNvCxnSpPr>
          <p:nvPr/>
        </p:nvCxnSpPr>
        <p:spPr>
          <a:xfrm flipV="1">
            <a:off x="5656729" y="2099613"/>
            <a:ext cx="0" cy="3368768"/>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16" name="Oval 15"/>
          <p:cNvSpPr/>
          <p:nvPr/>
        </p:nvSpPr>
        <p:spPr>
          <a:xfrm>
            <a:off x="5871881" y="1690688"/>
            <a:ext cx="1003207" cy="100689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648168" y="3280548"/>
            <a:ext cx="1003207" cy="100689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844988" y="4658006"/>
            <a:ext cx="1003207" cy="100689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559393" y="4658006"/>
            <a:ext cx="1003207" cy="100689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672866" y="3181096"/>
            <a:ext cx="1003207" cy="100689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duotone>
              <a:schemeClr val="accent5">
                <a:shade val="45000"/>
                <a:satMod val="135000"/>
              </a:schemeClr>
              <a:prstClr val="white"/>
            </a:duotone>
          </a:blip>
          <a:stretch>
            <a:fillRect/>
          </a:stretch>
        </p:blipFill>
        <p:spPr>
          <a:xfrm>
            <a:off x="6084705" y="1903090"/>
            <a:ext cx="630231" cy="558614"/>
          </a:xfrm>
          <a:prstGeom prst="rect">
            <a:avLst/>
          </a:prstGeom>
        </p:spPr>
      </p:pic>
      <p:pic>
        <p:nvPicPr>
          <p:cNvPr id="22" name="Picture 21"/>
          <p:cNvPicPr>
            <a:picLocks noChangeAspect="1"/>
          </p:cNvPicPr>
          <p:nvPr/>
        </p:nvPicPr>
        <p:blipFill>
          <a:blip r:embed="rId4">
            <a:duotone>
              <a:schemeClr val="accent5">
                <a:shade val="45000"/>
                <a:satMod val="135000"/>
              </a:schemeClr>
              <a:prstClr val="white"/>
            </a:duotone>
          </a:blip>
          <a:stretch>
            <a:fillRect/>
          </a:stretch>
        </p:blipFill>
        <p:spPr>
          <a:xfrm>
            <a:off x="3797515" y="3428209"/>
            <a:ext cx="715233" cy="499173"/>
          </a:xfrm>
          <a:prstGeom prst="rect">
            <a:avLst/>
          </a:prstGeom>
        </p:spPr>
      </p:pic>
      <p:pic>
        <p:nvPicPr>
          <p:cNvPr id="23" name="Picture 22"/>
          <p:cNvPicPr>
            <a:picLocks noChangeAspect="1"/>
          </p:cNvPicPr>
          <p:nvPr/>
        </p:nvPicPr>
        <p:blipFill>
          <a:blip r:embed="rId5">
            <a:duotone>
              <a:schemeClr val="accent5">
                <a:shade val="45000"/>
                <a:satMod val="135000"/>
              </a:schemeClr>
              <a:prstClr val="white"/>
            </a:duotone>
          </a:blip>
          <a:stretch>
            <a:fillRect/>
          </a:stretch>
        </p:blipFill>
        <p:spPr>
          <a:xfrm>
            <a:off x="4793922" y="4785916"/>
            <a:ext cx="594382" cy="754409"/>
          </a:xfrm>
          <a:prstGeom prst="rect">
            <a:avLst/>
          </a:prstGeom>
        </p:spPr>
      </p:pic>
      <p:pic>
        <p:nvPicPr>
          <p:cNvPr id="24" name="Picture 23"/>
          <p:cNvPicPr>
            <a:picLocks noChangeAspect="1"/>
          </p:cNvPicPr>
          <p:nvPr/>
        </p:nvPicPr>
        <p:blipFill>
          <a:blip r:embed="rId6">
            <a:duotone>
              <a:schemeClr val="accent5">
                <a:shade val="45000"/>
                <a:satMod val="135000"/>
              </a:schemeClr>
              <a:prstClr val="white"/>
            </a:duotone>
          </a:blip>
          <a:stretch>
            <a:fillRect/>
          </a:stretch>
        </p:blipFill>
        <p:spPr>
          <a:xfrm>
            <a:off x="6055378" y="4833251"/>
            <a:ext cx="659558" cy="635130"/>
          </a:xfrm>
          <a:prstGeom prst="rect">
            <a:avLst/>
          </a:prstGeom>
        </p:spPr>
      </p:pic>
      <p:pic>
        <p:nvPicPr>
          <p:cNvPr id="25" name="Picture 24"/>
          <p:cNvPicPr>
            <a:picLocks noChangeAspect="1"/>
          </p:cNvPicPr>
          <p:nvPr/>
        </p:nvPicPr>
        <p:blipFill>
          <a:blip r:embed="rId7">
            <a:duotone>
              <a:schemeClr val="accent5">
                <a:shade val="45000"/>
                <a:satMod val="135000"/>
              </a:schemeClr>
              <a:prstClr val="white"/>
            </a:duotone>
          </a:blip>
          <a:stretch>
            <a:fillRect/>
          </a:stretch>
        </p:blipFill>
        <p:spPr>
          <a:xfrm>
            <a:off x="6848195" y="3428209"/>
            <a:ext cx="686114" cy="677747"/>
          </a:xfrm>
          <a:prstGeom prst="rect">
            <a:avLst/>
          </a:prstGeom>
        </p:spPr>
      </p:pic>
      <p:sp>
        <p:nvSpPr>
          <p:cNvPr id="26" name="TextBox 25"/>
          <p:cNvSpPr txBox="1"/>
          <p:nvPr/>
        </p:nvSpPr>
        <p:spPr>
          <a:xfrm>
            <a:off x="2628061" y="1471712"/>
            <a:ext cx="2013975" cy="830997"/>
          </a:xfrm>
          <a:prstGeom prst="rect">
            <a:avLst/>
          </a:prstGeom>
          <a:noFill/>
        </p:spPr>
        <p:txBody>
          <a:bodyPr wrap="square" rtlCol="0">
            <a:spAutoFit/>
          </a:bodyPr>
          <a:lstStyle/>
          <a:p>
            <a:r>
              <a:rPr lang="lt-LT" sz="2400" dirty="0" smtClean="0">
                <a:solidFill>
                  <a:schemeClr val="tx2"/>
                </a:solidFill>
              </a:rPr>
              <a:t>Kraujagyslės ir kraujotaka</a:t>
            </a:r>
            <a:endParaRPr lang="en-US" sz="2400" dirty="0">
              <a:solidFill>
                <a:schemeClr val="tx2"/>
              </a:solidFill>
            </a:endParaRPr>
          </a:p>
        </p:txBody>
      </p:sp>
      <p:sp>
        <p:nvSpPr>
          <p:cNvPr id="27" name="TextBox 26"/>
          <p:cNvSpPr txBox="1"/>
          <p:nvPr/>
        </p:nvSpPr>
        <p:spPr>
          <a:xfrm>
            <a:off x="559884" y="2828044"/>
            <a:ext cx="3590764" cy="1200329"/>
          </a:xfrm>
          <a:prstGeom prst="rect">
            <a:avLst/>
          </a:prstGeom>
          <a:noFill/>
        </p:spPr>
        <p:txBody>
          <a:bodyPr wrap="square" rtlCol="0">
            <a:spAutoFit/>
          </a:bodyPr>
          <a:lstStyle/>
          <a:p>
            <a:r>
              <a:rPr lang="lt-LT" sz="2400" dirty="0" smtClean="0">
                <a:solidFill>
                  <a:schemeClr val="tx2"/>
                </a:solidFill>
              </a:rPr>
              <a:t>Dermalinio matrikso irimas (kolagenas, elastinas, hialurono rūgštis)</a:t>
            </a:r>
            <a:endParaRPr lang="en-US" sz="2400" dirty="0">
              <a:solidFill>
                <a:schemeClr val="tx2"/>
              </a:solidFill>
            </a:endParaRPr>
          </a:p>
        </p:txBody>
      </p:sp>
      <p:sp>
        <p:nvSpPr>
          <p:cNvPr id="28" name="TextBox 27"/>
          <p:cNvSpPr txBox="1"/>
          <p:nvPr/>
        </p:nvSpPr>
        <p:spPr>
          <a:xfrm>
            <a:off x="2783123" y="5064739"/>
            <a:ext cx="2632402" cy="1200329"/>
          </a:xfrm>
          <a:prstGeom prst="rect">
            <a:avLst/>
          </a:prstGeom>
          <a:noFill/>
        </p:spPr>
        <p:txBody>
          <a:bodyPr wrap="square" rtlCol="0">
            <a:spAutoFit/>
          </a:bodyPr>
          <a:lstStyle/>
          <a:p>
            <a:r>
              <a:rPr lang="lt-LT" sz="2400" dirty="0" smtClean="0">
                <a:solidFill>
                  <a:schemeClr val="tx2"/>
                </a:solidFill>
              </a:rPr>
              <a:t>Sisteminiai uždegiminiai procesai</a:t>
            </a:r>
            <a:endParaRPr lang="en-US" sz="2400" dirty="0">
              <a:solidFill>
                <a:schemeClr val="tx2"/>
              </a:solidFill>
            </a:endParaRPr>
          </a:p>
        </p:txBody>
      </p:sp>
      <p:sp>
        <p:nvSpPr>
          <p:cNvPr id="29" name="TextBox 28"/>
          <p:cNvSpPr txBox="1"/>
          <p:nvPr/>
        </p:nvSpPr>
        <p:spPr>
          <a:xfrm>
            <a:off x="7100521" y="1537106"/>
            <a:ext cx="2013975" cy="830997"/>
          </a:xfrm>
          <a:prstGeom prst="rect">
            <a:avLst/>
          </a:prstGeom>
          <a:noFill/>
        </p:spPr>
        <p:txBody>
          <a:bodyPr wrap="square" rtlCol="0">
            <a:spAutoFit/>
          </a:bodyPr>
          <a:lstStyle/>
          <a:p>
            <a:pPr algn="r"/>
            <a:r>
              <a:rPr lang="lt-LT" sz="2400" dirty="0" smtClean="0">
                <a:solidFill>
                  <a:schemeClr val="tx2"/>
                </a:solidFill>
              </a:rPr>
              <a:t>Ląstelių DNR pažeidimai</a:t>
            </a:r>
            <a:endParaRPr lang="en-US" sz="2400" dirty="0">
              <a:solidFill>
                <a:schemeClr val="tx2"/>
              </a:solidFill>
            </a:endParaRPr>
          </a:p>
        </p:txBody>
      </p:sp>
      <p:sp>
        <p:nvSpPr>
          <p:cNvPr id="30" name="TextBox 29"/>
          <p:cNvSpPr txBox="1"/>
          <p:nvPr/>
        </p:nvSpPr>
        <p:spPr>
          <a:xfrm>
            <a:off x="7413811" y="3016987"/>
            <a:ext cx="2804565" cy="830997"/>
          </a:xfrm>
          <a:prstGeom prst="rect">
            <a:avLst/>
          </a:prstGeom>
          <a:noFill/>
        </p:spPr>
        <p:txBody>
          <a:bodyPr wrap="square" rtlCol="0">
            <a:spAutoFit/>
          </a:bodyPr>
          <a:lstStyle/>
          <a:p>
            <a:pPr algn="r"/>
            <a:r>
              <a:rPr lang="lt-LT" sz="2400" dirty="0" smtClean="0">
                <a:solidFill>
                  <a:schemeClr val="tx2"/>
                </a:solidFill>
              </a:rPr>
              <a:t>Stiprus oksidacinis stresas</a:t>
            </a:r>
            <a:endParaRPr lang="en-US" sz="2400" dirty="0">
              <a:solidFill>
                <a:schemeClr val="tx2"/>
              </a:solidFill>
            </a:endParaRPr>
          </a:p>
        </p:txBody>
      </p:sp>
      <p:sp>
        <p:nvSpPr>
          <p:cNvPr id="31" name="TextBox 30"/>
          <p:cNvSpPr txBox="1"/>
          <p:nvPr/>
        </p:nvSpPr>
        <p:spPr>
          <a:xfrm>
            <a:off x="6933048" y="5026052"/>
            <a:ext cx="2013975" cy="461665"/>
          </a:xfrm>
          <a:prstGeom prst="rect">
            <a:avLst/>
          </a:prstGeom>
          <a:noFill/>
        </p:spPr>
        <p:txBody>
          <a:bodyPr wrap="square" rtlCol="0">
            <a:spAutoFit/>
          </a:bodyPr>
          <a:lstStyle/>
          <a:p>
            <a:pPr algn="r"/>
            <a:r>
              <a:rPr lang="lt-LT" sz="2400" dirty="0" smtClean="0">
                <a:solidFill>
                  <a:schemeClr val="tx2"/>
                </a:solidFill>
              </a:rPr>
              <a:t>Glikacija</a:t>
            </a:r>
            <a:endParaRPr lang="en-US" sz="2400" dirty="0">
              <a:solidFill>
                <a:schemeClr val="tx2"/>
              </a:solidFill>
            </a:endParaRPr>
          </a:p>
        </p:txBody>
      </p:sp>
    </p:spTree>
    <p:extLst>
      <p:ext uri="{BB962C8B-B14F-4D97-AF65-F5344CB8AC3E}">
        <p14:creationId xmlns:p14="http://schemas.microsoft.com/office/powerpoint/2010/main" val="36916438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Fotosenėjimo požymiai</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437857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86961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Dėl fotosenėjimo atsiradę pokyčiai epidermyje</a:t>
            </a:r>
            <a:endParaRPr lang="en-US" dirty="0"/>
          </a:p>
        </p:txBody>
      </p:sp>
      <p:sp>
        <p:nvSpPr>
          <p:cNvPr id="3" name="Content Placeholder 2"/>
          <p:cNvSpPr>
            <a:spLocks noGrp="1"/>
          </p:cNvSpPr>
          <p:nvPr>
            <p:ph idx="1"/>
          </p:nvPr>
        </p:nvSpPr>
        <p:spPr/>
        <p:txBody>
          <a:bodyPr/>
          <a:lstStyle/>
          <a:p>
            <a:pPr marL="514350" indent="-514350">
              <a:buClr>
                <a:schemeClr val="accent1"/>
              </a:buClr>
              <a:buFont typeface="+mj-lt"/>
              <a:buAutoNum type="arabicPeriod"/>
            </a:pPr>
            <a:r>
              <a:rPr lang="lt-LT" dirty="0"/>
              <a:t>Keratinocitai ir keratinocitų kamieninės ląstelės gali gaminti įvairaus dydžio nenormalių ląstelių klonus, piknozinius branduolius su nenormalia DNR ir netaisyklingo augimo </a:t>
            </a:r>
            <a:r>
              <a:rPr lang="lt-LT" dirty="0" smtClean="0"/>
              <a:t>modelio</a:t>
            </a:r>
            <a:r>
              <a:rPr lang="en-US" dirty="0"/>
              <a:t> </a:t>
            </a:r>
            <a:r>
              <a:rPr lang="en-US" dirty="0" smtClean="0"/>
              <a:t>→ </a:t>
            </a:r>
            <a:r>
              <a:rPr lang="en-US" dirty="0" err="1" smtClean="0"/>
              <a:t>daugiau</a:t>
            </a:r>
            <a:r>
              <a:rPr lang="en-US" dirty="0" smtClean="0"/>
              <a:t> </a:t>
            </a:r>
            <a:r>
              <a:rPr lang="en-US" dirty="0" err="1" smtClean="0"/>
              <a:t>melanino</a:t>
            </a:r>
            <a:r>
              <a:rPr lang="en-US" dirty="0" smtClean="0"/>
              <a:t> </a:t>
            </a:r>
            <a:r>
              <a:rPr lang="en-US" dirty="0" err="1" smtClean="0"/>
              <a:t>granuli</a:t>
            </a:r>
            <a:r>
              <a:rPr lang="lt-LT" dirty="0" smtClean="0"/>
              <a:t>ų</a:t>
            </a:r>
            <a:r>
              <a:rPr lang="en-US" dirty="0"/>
              <a:t> </a:t>
            </a:r>
            <a:r>
              <a:rPr lang="en-US" dirty="0" smtClean="0"/>
              <a:t>→</a:t>
            </a:r>
            <a:r>
              <a:rPr lang="lt-LT" dirty="0" smtClean="0"/>
              <a:t>netolygus melanino pasiskirstymas,</a:t>
            </a:r>
          </a:p>
          <a:p>
            <a:pPr marL="514350" indent="-514350">
              <a:buClr>
                <a:schemeClr val="accent1"/>
              </a:buClr>
              <a:buFont typeface="+mj-lt"/>
              <a:buAutoNum type="arabicPeriod"/>
            </a:pPr>
            <a:r>
              <a:rPr lang="lt-LT" dirty="0"/>
              <a:t>UVS skatina aktyvių medžiagų išsiskyrimą iš keratinocitų, kurios skatina melanino gamybą </a:t>
            </a:r>
            <a:r>
              <a:rPr lang="lt-LT" dirty="0" smtClean="0"/>
              <a:t>melanocituose,</a:t>
            </a:r>
          </a:p>
          <a:p>
            <a:pPr marL="514350" indent="-514350">
              <a:buClr>
                <a:schemeClr val="accent1"/>
              </a:buClr>
              <a:buFont typeface="+mj-lt"/>
              <a:buAutoNum type="arabicPeriod"/>
            </a:pPr>
            <a:r>
              <a:rPr lang="lt-LT" dirty="0"/>
              <a:t>Dėl pakitusios dermos keratinizacijos sustorėja </a:t>
            </a:r>
            <a:r>
              <a:rPr lang="lt-LT" dirty="0" smtClean="0"/>
              <a:t>negyvų ląstelių sluoksnis </a:t>
            </a:r>
            <a:r>
              <a:rPr lang="en-US" dirty="0"/>
              <a:t>→</a:t>
            </a:r>
            <a:r>
              <a:rPr lang="lt-LT" dirty="0" smtClean="0"/>
              <a:t> susilpnėja </a:t>
            </a:r>
            <a:r>
              <a:rPr lang="lt-LT" dirty="0"/>
              <a:t>barjeras (raginis sluoksnis) </a:t>
            </a:r>
            <a:r>
              <a:rPr lang="en-US" dirty="0" smtClean="0"/>
              <a:t>→</a:t>
            </a:r>
            <a:r>
              <a:rPr lang="lt-LT" dirty="0" smtClean="0"/>
              <a:t> sausumas,</a:t>
            </a:r>
          </a:p>
          <a:p>
            <a:pPr marL="514350" indent="-514350">
              <a:buClr>
                <a:schemeClr val="accent1"/>
              </a:buClr>
              <a:buFont typeface="+mj-lt"/>
              <a:buAutoNum type="arabicPeriod"/>
            </a:pPr>
            <a:r>
              <a:rPr lang="lt-LT" dirty="0" smtClean="0"/>
              <a:t>Pažeidžiama pamatinė membrana ir jungtys (Rete pegs)</a:t>
            </a:r>
            <a:r>
              <a:rPr lang="en-US" dirty="0"/>
              <a:t> </a:t>
            </a:r>
            <a:r>
              <a:rPr lang="en-US" dirty="0" smtClean="0"/>
              <a:t>→</a:t>
            </a:r>
            <a:r>
              <a:rPr lang="lt-LT" dirty="0" smtClean="0"/>
              <a:t> epidermis išplonėja </a:t>
            </a:r>
            <a:r>
              <a:rPr lang="en-US" dirty="0" smtClean="0"/>
              <a:t>→</a:t>
            </a:r>
            <a:r>
              <a:rPr lang="lt-LT" dirty="0" smtClean="0"/>
              <a:t> jungtys (Rete pegs) suplokštėja</a:t>
            </a:r>
            <a:endParaRPr lang="en-US" dirty="0" smtClean="0"/>
          </a:p>
          <a:p>
            <a:endParaRPr lang="en-US" dirty="0"/>
          </a:p>
        </p:txBody>
      </p:sp>
      <p:pic>
        <p:nvPicPr>
          <p:cNvPr id="1026" name="Picture 2" descr="Rete pegs (Garant 2003) | Download Scientific Dia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3501" y="5420965"/>
            <a:ext cx="1962909" cy="130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2712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Dėl fotosenėjimo atsiradę pokyčiai epidermyje</a:t>
            </a:r>
            <a:endParaRPr lang="en-US" dirty="0"/>
          </a:p>
        </p:txBody>
      </p:sp>
      <p:sp>
        <p:nvSpPr>
          <p:cNvPr id="3" name="Content Placeholder 2"/>
          <p:cNvSpPr>
            <a:spLocks noGrp="1"/>
          </p:cNvSpPr>
          <p:nvPr>
            <p:ph idx="1"/>
          </p:nvPr>
        </p:nvSpPr>
        <p:spPr/>
        <p:txBody>
          <a:bodyPr/>
          <a:lstStyle/>
          <a:p>
            <a:pPr marL="0" indent="0">
              <a:buNone/>
            </a:pPr>
            <a:r>
              <a:rPr lang="en-US" dirty="0" smtClean="0"/>
              <a:t>5. </a:t>
            </a:r>
            <a:r>
              <a:rPr lang="lt-LT" dirty="0" smtClean="0"/>
              <a:t>Nepataisomas DNR pažeidimas → aktininė keratozė → plokščiųjų ir bazalinių ląstelių karcinomos,</a:t>
            </a:r>
          </a:p>
          <a:p>
            <a:pPr marL="0" indent="0">
              <a:buNone/>
            </a:pPr>
            <a:endParaRPr lang="lt-LT" dirty="0"/>
          </a:p>
          <a:p>
            <a:pPr marL="0" indent="0">
              <a:buNone/>
            </a:pPr>
            <a:r>
              <a:rPr lang="en-US" dirty="0" smtClean="0"/>
              <a:t>6. </a:t>
            </a:r>
            <a:r>
              <a:rPr lang="en-US" dirty="0" err="1" smtClean="0"/>
              <a:t>Imunin</a:t>
            </a:r>
            <a:r>
              <a:rPr lang="lt-LT" dirty="0" smtClean="0"/>
              <a:t>ės (Langerhanso) ląstelės neaptinka pažeistų ląstelių → dauginasi nenormalūs keratinocitai ir melanocitai</a:t>
            </a:r>
          </a:p>
          <a:p>
            <a:pPr marL="0" indent="0">
              <a:buNone/>
            </a:pPr>
            <a:r>
              <a:rPr lang="en-US" dirty="0" smtClean="0"/>
              <a:t>7. UVS pa</a:t>
            </a:r>
            <a:r>
              <a:rPr lang="lt-LT" dirty="0" smtClean="0"/>
              <a:t>ž</a:t>
            </a:r>
            <a:r>
              <a:rPr lang="en-US" dirty="0" err="1" smtClean="0"/>
              <a:t>eistose</a:t>
            </a:r>
            <a:r>
              <a:rPr lang="en-US" dirty="0" smtClean="0"/>
              <a:t> </a:t>
            </a:r>
            <a:r>
              <a:rPr lang="lt-LT" dirty="0" smtClean="0"/>
              <a:t>Langerhanso </a:t>
            </a:r>
            <a:r>
              <a:rPr lang="lt-LT" dirty="0"/>
              <a:t>ląstelėse yra mažiau Birbeck granulių ir jos netenka dendritų, o kai jos yra pažeistos, gali pasireikšti </a:t>
            </a:r>
            <a:r>
              <a:rPr lang="lt-LT" dirty="0" smtClean="0"/>
              <a:t>klinikinės būklės.</a:t>
            </a:r>
            <a:endParaRPr lang="en-US" dirty="0"/>
          </a:p>
        </p:txBody>
      </p:sp>
      <p:pic>
        <p:nvPicPr>
          <p:cNvPr id="2050" name="Picture 2" descr="Actinic Keratosis: Causes, Symptoms, and Trea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7053" y="2207941"/>
            <a:ext cx="2720898" cy="1048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ansmission electronmicroscopy of Birbeck granules in Langerhans cells...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053" y="4932436"/>
            <a:ext cx="2720898" cy="175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2553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Dėl Langerhanso ląstelių pažeidimų atsiradusios klinikinės būklės</a:t>
            </a:r>
            <a:endParaRPr lang="en-US" dirty="0"/>
          </a:p>
        </p:txBody>
      </p:sp>
      <p:sp>
        <p:nvSpPr>
          <p:cNvPr id="3" name="Content Placeholder 2"/>
          <p:cNvSpPr>
            <a:spLocks noGrp="1"/>
          </p:cNvSpPr>
          <p:nvPr>
            <p:ph idx="1"/>
          </p:nvPr>
        </p:nvSpPr>
        <p:spPr/>
        <p:txBody>
          <a:bodyPr/>
          <a:lstStyle/>
          <a:p>
            <a:pPr>
              <a:buClr>
                <a:schemeClr val="accent1"/>
              </a:buClr>
              <a:buFont typeface="Wingdings" panose="05000000000000000000" pitchFamily="2" charset="2"/>
              <a:buChar char="§"/>
            </a:pPr>
            <a:r>
              <a:rPr lang="lt-LT" dirty="0" smtClean="0"/>
              <a:t>UVS pažeistoje odoje išsivyksto saulės sukelta keratozė (solar keratosis/actinic keratosis), gali išsivystyti į pyktybinius navikus</a:t>
            </a:r>
            <a:endParaRPr lang="en-US" dirty="0"/>
          </a:p>
        </p:txBody>
      </p:sp>
      <p:pic>
        <p:nvPicPr>
          <p:cNvPr id="3074" name="Picture 2" descr="Actinic Keratosis - Dermatology - Medbullets Ste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6760" y="2855174"/>
            <a:ext cx="4575467" cy="33217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ctinic Keratosis - Linia Skin Cli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692" y="2848502"/>
            <a:ext cx="4008068" cy="3328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8074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Dėl Langerhanso ląstelių pažeidimų atsiradusios klinikinės būklės</a:t>
            </a:r>
            <a:endParaRPr lang="en-US" dirty="0"/>
          </a:p>
        </p:txBody>
      </p:sp>
      <p:sp>
        <p:nvSpPr>
          <p:cNvPr id="3" name="Content Placeholder 2"/>
          <p:cNvSpPr>
            <a:spLocks noGrp="1"/>
          </p:cNvSpPr>
          <p:nvPr>
            <p:ph idx="1"/>
          </p:nvPr>
        </p:nvSpPr>
        <p:spPr/>
        <p:txBody>
          <a:bodyPr/>
          <a:lstStyle/>
          <a:p>
            <a:pPr>
              <a:buClr>
                <a:schemeClr val="accent1"/>
              </a:buClr>
              <a:buFont typeface="Wingdings" panose="05000000000000000000" pitchFamily="2" charset="2"/>
              <a:buChar char="§"/>
            </a:pPr>
            <a:r>
              <a:rPr lang="lt-LT" dirty="0" smtClean="0"/>
              <a:t>Dažniau pasireiškia odos alerginės reakcijos</a:t>
            </a:r>
            <a:endParaRPr lang="en-US" dirty="0"/>
          </a:p>
        </p:txBody>
      </p:sp>
      <p:pic>
        <p:nvPicPr>
          <p:cNvPr id="4098" name="Picture 2" descr="Sun rash: What it is, symptoms, causes, and treat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053" y="2458884"/>
            <a:ext cx="6627132" cy="371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363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839" y="253613"/>
            <a:ext cx="10515600" cy="1325563"/>
          </a:xfrm>
        </p:spPr>
        <p:txBody>
          <a:bodyPr/>
          <a:lstStyle/>
          <a:p>
            <a:r>
              <a:rPr lang="lt-LT" dirty="0" smtClean="0"/>
              <a:t>Epidermis</a:t>
            </a:r>
            <a:endParaRPr lang="en-US" dirty="0"/>
          </a:p>
        </p:txBody>
      </p:sp>
      <p:sp>
        <p:nvSpPr>
          <p:cNvPr id="3" name="Content Placeholder 2"/>
          <p:cNvSpPr>
            <a:spLocks noGrp="1"/>
          </p:cNvSpPr>
          <p:nvPr>
            <p:ph idx="1"/>
          </p:nvPr>
        </p:nvSpPr>
        <p:spPr>
          <a:xfrm>
            <a:off x="548268" y="1334971"/>
            <a:ext cx="11160512" cy="5199644"/>
          </a:xfrm>
        </p:spPr>
        <p:txBody>
          <a:bodyPr/>
          <a:lstStyle/>
          <a:p>
            <a:pPr marL="0" indent="0">
              <a:buNone/>
            </a:pPr>
            <a:r>
              <a:rPr lang="lt-LT" b="1" i="1" dirty="0"/>
              <a:t>Epidermis</a:t>
            </a:r>
            <a:r>
              <a:rPr lang="lt-LT" dirty="0"/>
              <a:t> – tai danga, apsauganti tikrąją odą nuo kenksmingo aplinkos poveikio. Epidermyje dalijasi ląstelės, jame nėra kraujagyslių, todėl jį maitina limfa, tekanti pro pamatinę membraną. </a:t>
            </a:r>
            <a:endParaRPr lang="lt-LT" dirty="0" smtClean="0"/>
          </a:p>
          <a:p>
            <a:pPr marL="0" indent="0">
              <a:buNone/>
            </a:pPr>
            <a:r>
              <a:rPr lang="lt-LT" dirty="0" smtClean="0"/>
              <a:t>Jame yra pagrindinės odos ląstelės:</a:t>
            </a:r>
          </a:p>
          <a:p>
            <a:pPr>
              <a:buClr>
                <a:schemeClr val="accent1"/>
              </a:buClr>
              <a:buFont typeface="Wingdings" panose="05000000000000000000" pitchFamily="2" charset="2"/>
              <a:buChar char="§"/>
            </a:pPr>
            <a:r>
              <a:rPr lang="lt-LT" dirty="0" smtClean="0"/>
              <a:t>Korneocitai,</a:t>
            </a:r>
          </a:p>
          <a:p>
            <a:pPr>
              <a:buClr>
                <a:schemeClr val="accent1"/>
              </a:buClr>
              <a:buFont typeface="Wingdings" panose="05000000000000000000" pitchFamily="2" charset="2"/>
              <a:buChar char="§"/>
            </a:pPr>
            <a:r>
              <a:rPr lang="lt-LT" dirty="0" smtClean="0"/>
              <a:t>Langerhanso ląstelės,</a:t>
            </a:r>
          </a:p>
          <a:p>
            <a:pPr>
              <a:buClr>
                <a:schemeClr val="accent1"/>
              </a:buClr>
              <a:buFont typeface="Wingdings" panose="05000000000000000000" pitchFamily="2" charset="2"/>
              <a:buChar char="§"/>
            </a:pPr>
            <a:r>
              <a:rPr lang="lt-LT" dirty="0" smtClean="0"/>
              <a:t>Melanocitai.</a:t>
            </a:r>
          </a:p>
          <a:p>
            <a:pPr marL="0" indent="0">
              <a:buNone/>
            </a:pPr>
            <a:endParaRPr lang="lt-LT" dirty="0" smtClean="0"/>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4839630" y="3307419"/>
            <a:ext cx="6177775" cy="3227196"/>
          </a:xfrm>
          <a:prstGeom prst="rect">
            <a:avLst/>
          </a:prstGeom>
        </p:spPr>
      </p:pic>
    </p:spTree>
    <p:extLst>
      <p:ext uri="{BB962C8B-B14F-4D97-AF65-F5344CB8AC3E}">
        <p14:creationId xmlns:p14="http://schemas.microsoft.com/office/powerpoint/2010/main" val="1372881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Dėl Langerhanso ląstelių pažeidimų atsiradusios klinikinės būklės</a:t>
            </a:r>
            <a:endParaRPr lang="en-US" dirty="0"/>
          </a:p>
        </p:txBody>
      </p:sp>
      <p:sp>
        <p:nvSpPr>
          <p:cNvPr id="3" name="Content Placeholder 2"/>
          <p:cNvSpPr>
            <a:spLocks noGrp="1"/>
          </p:cNvSpPr>
          <p:nvPr>
            <p:ph idx="1"/>
          </p:nvPr>
        </p:nvSpPr>
        <p:spPr/>
        <p:txBody>
          <a:bodyPr/>
          <a:lstStyle/>
          <a:p>
            <a:pPr>
              <a:buClr>
                <a:schemeClr val="accent1"/>
              </a:buClr>
              <a:buFont typeface="Wingdings" panose="05000000000000000000" pitchFamily="2" charset="2"/>
              <a:buChar char="§"/>
            </a:pPr>
            <a:r>
              <a:rPr lang="lt-LT" dirty="0" smtClean="0"/>
              <a:t>Lengviau pažeidžiami ir linkę į infekcijas</a:t>
            </a:r>
            <a:endParaRPr lang="en-US" dirty="0"/>
          </a:p>
        </p:txBody>
      </p:sp>
      <p:pic>
        <p:nvPicPr>
          <p:cNvPr id="5122" name="Picture 2" descr="Bacterial Skin Rash: 9 Common Infec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2115" y="2509999"/>
            <a:ext cx="4473885" cy="29825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nfections and Eczema | National Eczema Socie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1" y="2518725"/>
            <a:ext cx="3962400" cy="297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5657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Dėl </a:t>
            </a:r>
            <a:r>
              <a:rPr lang="lt-LT" dirty="0" smtClean="0"/>
              <a:t>melanocitų pažeidimų atsiradę odos pakitimai</a:t>
            </a:r>
            <a:endParaRPr lang="en-US" dirty="0"/>
          </a:p>
        </p:txBody>
      </p:sp>
      <p:sp>
        <p:nvSpPr>
          <p:cNvPr id="3" name="Content Placeholder 2"/>
          <p:cNvSpPr>
            <a:spLocks noGrp="1"/>
          </p:cNvSpPr>
          <p:nvPr>
            <p:ph idx="1"/>
          </p:nvPr>
        </p:nvSpPr>
        <p:spPr/>
        <p:txBody>
          <a:bodyPr/>
          <a:lstStyle/>
          <a:p>
            <a:pPr>
              <a:buClr>
                <a:schemeClr val="accent1"/>
              </a:buClr>
              <a:buFont typeface="Wingdings" panose="05000000000000000000" pitchFamily="2" charset="2"/>
              <a:buChar char="§"/>
            </a:pPr>
            <a:r>
              <a:rPr lang="lt-LT" dirty="0"/>
              <a:t>Melanocitų DNR gali mutuoti ir gaminti daug daugiau melanino nei įprastai. Kiekvienas melanocitas aprūpina melaninu savo melanocitų vienetą, kuriame yra apie 36–40 keratinocitų, o kartais ir fibroblastus</a:t>
            </a:r>
            <a:r>
              <a:rPr lang="lt-LT" dirty="0" smtClean="0"/>
              <a:t>.</a:t>
            </a:r>
          </a:p>
          <a:p>
            <a:pPr marL="0" indent="0">
              <a:buNone/>
            </a:pPr>
            <a:r>
              <a:rPr lang="lt-LT" dirty="0" smtClean="0"/>
              <a:t>Melanocitai sudaro hiperaktyvių melanocitų kloną.</a:t>
            </a:r>
            <a:endParaRPr lang="en-US" dirty="0"/>
          </a:p>
        </p:txBody>
      </p:sp>
      <p:pic>
        <p:nvPicPr>
          <p:cNvPr id="6146" name="Picture 2" descr="UTEP thesis investigates missing pigment in 3D printed skin - 3D Printing  Indu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359" y="3613337"/>
            <a:ext cx="3173095" cy="2866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785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Dėl melanocitų pažeidimų atsiradę odos pakitimai</a:t>
            </a:r>
            <a:endParaRPr lang="en-US" dirty="0"/>
          </a:p>
        </p:txBody>
      </p:sp>
      <p:sp>
        <p:nvSpPr>
          <p:cNvPr id="3" name="Content Placeholder 2"/>
          <p:cNvSpPr>
            <a:spLocks noGrp="1"/>
          </p:cNvSpPr>
          <p:nvPr>
            <p:ph idx="1"/>
          </p:nvPr>
        </p:nvSpPr>
        <p:spPr/>
        <p:txBody>
          <a:bodyPr/>
          <a:lstStyle/>
          <a:p>
            <a:pPr>
              <a:buClr>
                <a:schemeClr val="accent1"/>
              </a:buClr>
              <a:buFont typeface="Wingdings" panose="05000000000000000000" pitchFamily="2" charset="2"/>
              <a:buChar char="§"/>
            </a:pPr>
            <a:r>
              <a:rPr lang="lt-LT" dirty="0" smtClean="0"/>
              <a:t>Netaisyklingos formos pigmentacija susilieja į  melazmą. Gali atsirasti itin sunkiai paveikiamų pigmentinių dėmių</a:t>
            </a:r>
            <a:endParaRPr lang="en-US" dirty="0"/>
          </a:p>
        </p:txBody>
      </p:sp>
      <p:pic>
        <p:nvPicPr>
          <p:cNvPr id="7170" name="Picture 2" descr="Melasma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488" y="2899317"/>
            <a:ext cx="2793187" cy="317821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elasma | Causes, Treatment, Affects | Skin of Color Soci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676" y="2899317"/>
            <a:ext cx="4161440" cy="317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0201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Dėl melanocitų pažeidimų atsiradę odos pakitimai</a:t>
            </a:r>
            <a:endParaRPr lang="en-US" dirty="0"/>
          </a:p>
        </p:txBody>
      </p:sp>
      <p:sp>
        <p:nvSpPr>
          <p:cNvPr id="3" name="Content Placeholder 2"/>
          <p:cNvSpPr>
            <a:spLocks noGrp="1"/>
          </p:cNvSpPr>
          <p:nvPr>
            <p:ph idx="1"/>
          </p:nvPr>
        </p:nvSpPr>
        <p:spPr/>
        <p:txBody>
          <a:bodyPr/>
          <a:lstStyle/>
          <a:p>
            <a:pPr>
              <a:buClr>
                <a:schemeClr val="accent1"/>
              </a:buClr>
              <a:buFont typeface="Wingdings" panose="05000000000000000000" pitchFamily="2" charset="2"/>
              <a:buChar char="§"/>
            </a:pPr>
            <a:r>
              <a:rPr lang="lt-LT" dirty="0" smtClean="0"/>
              <a:t>Melanoma</a:t>
            </a:r>
            <a:endParaRPr lang="en-US" dirty="0"/>
          </a:p>
        </p:txBody>
      </p:sp>
      <p:pic>
        <p:nvPicPr>
          <p:cNvPr id="8194" name="Picture 2" descr="Melanoma - Lazerinės dermatologijos cent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146" y="2605996"/>
            <a:ext cx="6334434" cy="316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6740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Dėl fotosenėjimo atsiradę pokyčiai </a:t>
            </a:r>
            <a:r>
              <a:rPr lang="lt-LT" dirty="0" smtClean="0"/>
              <a:t>dermoje</a:t>
            </a:r>
            <a:endParaRPr lang="en-US" dirty="0"/>
          </a:p>
        </p:txBody>
      </p:sp>
      <p:sp>
        <p:nvSpPr>
          <p:cNvPr id="3" name="Content Placeholder 2"/>
          <p:cNvSpPr>
            <a:spLocks noGrp="1"/>
          </p:cNvSpPr>
          <p:nvPr>
            <p:ph idx="1"/>
          </p:nvPr>
        </p:nvSpPr>
        <p:spPr>
          <a:xfrm>
            <a:off x="838200" y="1825625"/>
            <a:ext cx="10515600" cy="4764746"/>
          </a:xfrm>
        </p:spPr>
        <p:txBody>
          <a:bodyPr>
            <a:normAutofit fontScale="92500"/>
          </a:bodyPr>
          <a:lstStyle/>
          <a:p>
            <a:pPr marL="514350" indent="-514350">
              <a:buClr>
                <a:schemeClr val="accent1"/>
              </a:buClr>
              <a:buFont typeface="+mj-lt"/>
              <a:buAutoNum type="arabicPeriod"/>
            </a:pPr>
            <a:r>
              <a:rPr lang="lt-LT" dirty="0" smtClean="0"/>
              <a:t>Fibroblastai mažiau gamina dermos matricinių medžiagų → raukšlės,</a:t>
            </a:r>
          </a:p>
          <a:p>
            <a:pPr marL="514350" indent="-514350">
              <a:buClr>
                <a:schemeClr val="accent1"/>
              </a:buClr>
              <a:buFont typeface="+mj-lt"/>
              <a:buAutoNum type="arabicPeriod"/>
            </a:pPr>
            <a:r>
              <a:rPr lang="lt-LT" dirty="0" smtClean="0"/>
              <a:t>Matrikso metaloproteinazės sunaikina pamatinėje membranoje esančios tvirtinimo fibrilės (VII kolagenas) →</a:t>
            </a:r>
            <a:r>
              <a:rPr lang="lt-LT" dirty="0"/>
              <a:t> </a:t>
            </a:r>
            <a:r>
              <a:rPr lang="lt-LT" dirty="0" smtClean="0"/>
              <a:t>raukšlės,</a:t>
            </a:r>
          </a:p>
          <a:p>
            <a:pPr marL="514350" indent="-514350">
              <a:buClr>
                <a:schemeClr val="accent1"/>
              </a:buClr>
              <a:buFont typeface="+mj-lt"/>
              <a:buAutoNum type="arabicPeriod"/>
            </a:pPr>
            <a:r>
              <a:rPr lang="lt-LT" dirty="0" smtClean="0"/>
              <a:t>UVS pakeičia normalią kolageno struktūrą → kolageno mRNR mažėja → didėja metaloproteinazių → sumažėja kolageno kiekis,</a:t>
            </a:r>
          </a:p>
          <a:p>
            <a:pPr marL="514350" indent="-514350">
              <a:buClr>
                <a:schemeClr val="accent1"/>
              </a:buClr>
              <a:buFont typeface="+mj-lt"/>
              <a:buAutoNum type="arabicPeriod"/>
            </a:pPr>
            <a:r>
              <a:rPr lang="lt-LT" dirty="0"/>
              <a:t>Elastino gamyba padidėja, tačiau elastino skaidulos sustorėja, o ne suformuoja sveiką ploną </a:t>
            </a:r>
            <a:r>
              <a:rPr lang="lt-LT" dirty="0" smtClean="0"/>
              <a:t>tinklelį</a:t>
            </a:r>
            <a:r>
              <a:rPr lang="lt-LT" dirty="0"/>
              <a:t> </a:t>
            </a:r>
            <a:r>
              <a:rPr lang="lt-LT" dirty="0" smtClean="0"/>
              <a:t>→ elastinas susisuka į gumulus → odos suglebimas,</a:t>
            </a:r>
          </a:p>
          <a:p>
            <a:pPr marL="514350" indent="-514350">
              <a:buClr>
                <a:schemeClr val="accent1"/>
              </a:buClr>
              <a:buFont typeface="+mj-lt"/>
              <a:buAutoNum type="arabicPeriod"/>
            </a:pPr>
            <a:r>
              <a:rPr lang="lt-LT" dirty="0" smtClean="0"/>
              <a:t>Mažėja glikozaminoglikanų ir vandens surišančių molekulių → odos sausumas,</a:t>
            </a:r>
          </a:p>
          <a:p>
            <a:pPr marL="514350" indent="-514350">
              <a:buClr>
                <a:schemeClr val="accent1"/>
              </a:buClr>
              <a:buFont typeface="+mj-lt"/>
              <a:buAutoNum type="arabicPeriod"/>
            </a:pPr>
            <a:r>
              <a:rPr lang="lt-LT" dirty="0" smtClean="0"/>
              <a:t>Išsiplėčia kraujagyslės → išbalusi oda.</a:t>
            </a:r>
          </a:p>
          <a:p>
            <a:pPr marL="514350" indent="-514350">
              <a:buClr>
                <a:schemeClr val="accent1"/>
              </a:buClr>
              <a:buFont typeface="+mj-lt"/>
              <a:buAutoNum type="arabicPeriod"/>
            </a:pPr>
            <a:endParaRPr lang="lt-LT" dirty="0" smtClean="0"/>
          </a:p>
          <a:p>
            <a:pPr marL="514350" indent="-514350">
              <a:buClr>
                <a:schemeClr val="accent1"/>
              </a:buClr>
              <a:buFont typeface="+mj-lt"/>
              <a:buAutoNum type="arabicPeriod"/>
            </a:pPr>
            <a:endParaRPr lang="lt-LT" dirty="0" smtClean="0"/>
          </a:p>
        </p:txBody>
      </p:sp>
    </p:spTree>
    <p:extLst>
      <p:ext uri="{BB962C8B-B14F-4D97-AF65-F5344CB8AC3E}">
        <p14:creationId xmlns:p14="http://schemas.microsoft.com/office/powerpoint/2010/main" val="4724168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Biologinio ir fotosenėjimo požymiai</a:t>
            </a:r>
            <a:endParaRPr lang="en-US" dirty="0"/>
          </a:p>
        </p:txBody>
      </p:sp>
      <p:graphicFrame>
        <p:nvGraphicFramePr>
          <p:cNvPr id="4" name="Content Placeholder 3"/>
          <p:cNvGraphicFramePr>
            <a:graphicFrameLocks noGrp="1"/>
          </p:cNvGraphicFramePr>
          <p:nvPr>
            <p:ph idx="1"/>
            <p:extLst/>
          </p:nvPr>
        </p:nvGraphicFramePr>
        <p:xfrm>
          <a:off x="949712" y="1405054"/>
          <a:ext cx="10725616" cy="5104083"/>
        </p:xfrm>
        <a:graphic>
          <a:graphicData uri="http://schemas.openxmlformats.org/drawingml/2006/table">
            <a:tbl>
              <a:tblPr firstRow="1" bandRow="1">
                <a:tableStyleId>{5C22544A-7EE6-4342-B048-85BDC9FD1C3A}</a:tableStyleId>
              </a:tblPr>
              <a:tblGrid>
                <a:gridCol w="5362808"/>
                <a:gridCol w="5362808"/>
              </a:tblGrid>
              <a:tr h="464007">
                <a:tc>
                  <a:txBody>
                    <a:bodyPr/>
                    <a:lstStyle/>
                    <a:p>
                      <a:pPr algn="ctr"/>
                      <a:r>
                        <a:rPr lang="lt-LT" sz="2400" dirty="0" smtClean="0"/>
                        <a:t>Biologinis senėjimas</a:t>
                      </a:r>
                      <a:endParaRPr lang="en-US" sz="2400" dirty="0"/>
                    </a:p>
                  </a:txBody>
                  <a:tcPr/>
                </a:tc>
                <a:tc>
                  <a:txBody>
                    <a:bodyPr/>
                    <a:lstStyle/>
                    <a:p>
                      <a:pPr algn="ctr"/>
                      <a:r>
                        <a:rPr lang="lt-LT" sz="2400" dirty="0" smtClean="0"/>
                        <a:t>Fotosenėjimas</a:t>
                      </a:r>
                      <a:endParaRPr lang="en-US" sz="2400" dirty="0"/>
                    </a:p>
                  </a:txBody>
                  <a:tcPr/>
                </a:tc>
              </a:tr>
              <a:tr h="464007">
                <a:tc>
                  <a:txBody>
                    <a:bodyPr/>
                    <a:lstStyle/>
                    <a:p>
                      <a:pPr algn="ctr"/>
                      <a:r>
                        <a:rPr lang="lt-LT" sz="2400" dirty="0" smtClean="0"/>
                        <a:t>Bendri</a:t>
                      </a:r>
                      <a:r>
                        <a:rPr lang="lt-LT" sz="2400" baseline="0" dirty="0" smtClean="0"/>
                        <a:t> senėjimo mechanizmai</a:t>
                      </a:r>
                      <a:endParaRPr lang="en-US" sz="2400" dirty="0"/>
                    </a:p>
                  </a:txBody>
                  <a:tcPr/>
                </a:tc>
                <a:tc>
                  <a:txBody>
                    <a:bodyPr/>
                    <a:lstStyle/>
                    <a:p>
                      <a:pPr algn="ctr"/>
                      <a:r>
                        <a:rPr lang="lt-LT" sz="2400" dirty="0" smtClean="0"/>
                        <a:t>UVS ir laisvųjų radikalų poveikis</a:t>
                      </a:r>
                      <a:endParaRPr lang="en-US" sz="2400" dirty="0"/>
                    </a:p>
                  </a:txBody>
                  <a:tcPr/>
                </a:tc>
              </a:tr>
              <a:tr h="835214">
                <a:tc>
                  <a:txBody>
                    <a:bodyPr/>
                    <a:lstStyle/>
                    <a:p>
                      <a:pPr algn="ctr"/>
                      <a:r>
                        <a:rPr lang="lt-LT" sz="2400" dirty="0" smtClean="0"/>
                        <a:t>Visas odos paviršius</a:t>
                      </a:r>
                      <a:endParaRPr lang="en-US" sz="2400" dirty="0"/>
                    </a:p>
                  </a:txBody>
                  <a:tcPr/>
                </a:tc>
                <a:tc>
                  <a:txBody>
                    <a:bodyPr/>
                    <a:lstStyle/>
                    <a:p>
                      <a:pPr algn="ctr"/>
                      <a:r>
                        <a:rPr lang="lt-LT" sz="2400" dirty="0" smtClean="0"/>
                        <a:t>Atvirų kūno sričių oda, įskaitant plikų vyrų galvą </a:t>
                      </a:r>
                      <a:endParaRPr lang="en-US" sz="2400" dirty="0"/>
                    </a:p>
                  </a:txBody>
                  <a:tcPr/>
                </a:tc>
              </a:tr>
              <a:tr h="835214">
                <a:tc>
                  <a:txBody>
                    <a:bodyPr/>
                    <a:lstStyle/>
                    <a:p>
                      <a:pPr algn="ctr"/>
                      <a:r>
                        <a:rPr lang="lt-LT" sz="2400" dirty="0" smtClean="0"/>
                        <a:t>Odos suplonėjimas dėl atrofinių procesų</a:t>
                      </a:r>
                      <a:endParaRPr lang="en-US" sz="2400" dirty="0"/>
                    </a:p>
                  </a:txBody>
                  <a:tcPr/>
                </a:tc>
                <a:tc>
                  <a:txBody>
                    <a:bodyPr/>
                    <a:lstStyle/>
                    <a:p>
                      <a:pPr algn="ctr"/>
                      <a:r>
                        <a:rPr lang="lt-LT" sz="2400" dirty="0" smtClean="0"/>
                        <a:t>Netolygus odos</a:t>
                      </a:r>
                      <a:r>
                        <a:rPr lang="lt-LT" sz="2400" baseline="0" dirty="0" smtClean="0"/>
                        <a:t> tankėjimas dėl choninio uždegimo, pigmentacija, keratozė</a:t>
                      </a:r>
                      <a:endParaRPr lang="en-US" sz="2400" dirty="0"/>
                    </a:p>
                  </a:txBody>
                  <a:tcPr/>
                </a:tc>
              </a:tr>
              <a:tr h="1206420">
                <a:tc>
                  <a:txBody>
                    <a:bodyPr/>
                    <a:lstStyle/>
                    <a:p>
                      <a:pPr algn="ctr"/>
                      <a:r>
                        <a:rPr lang="lt-LT" sz="2400" dirty="0" smtClean="0"/>
                        <a:t>Fibroblastų dydžio ir funkcinio aktyvumo sumažėjimas,</a:t>
                      </a:r>
                      <a:r>
                        <a:rPr lang="lt-LT" sz="2400" baseline="0" dirty="0" smtClean="0"/>
                        <a:t> dermos išplonėjimas</a:t>
                      </a:r>
                      <a:endParaRPr lang="en-US" sz="2400" dirty="0"/>
                    </a:p>
                  </a:txBody>
                  <a:tcPr/>
                </a:tc>
                <a:tc>
                  <a:txBody>
                    <a:bodyPr/>
                    <a:lstStyle/>
                    <a:p>
                      <a:pPr algn="ctr"/>
                      <a:r>
                        <a:rPr lang="lt-LT" sz="2400" dirty="0" smtClean="0"/>
                        <a:t>Fibroblastų</a:t>
                      </a:r>
                      <a:r>
                        <a:rPr lang="lt-LT" sz="2400" baseline="0" dirty="0" smtClean="0"/>
                        <a:t> kiekio didėjimas ir hiperaktyvavimas.</a:t>
                      </a:r>
                    </a:p>
                    <a:p>
                      <a:pPr algn="ctr"/>
                      <a:r>
                        <a:rPr lang="lt-LT" sz="2400" baseline="0" dirty="0" smtClean="0"/>
                        <a:t>Dermos tankio didėjimas</a:t>
                      </a:r>
                      <a:endParaRPr lang="en-US" sz="2400" dirty="0"/>
                    </a:p>
                  </a:txBody>
                  <a:tcPr/>
                </a:tc>
              </a:tr>
              <a:tr h="464007">
                <a:tc>
                  <a:txBody>
                    <a:bodyPr/>
                    <a:lstStyle/>
                    <a:p>
                      <a:pPr algn="ctr"/>
                      <a:r>
                        <a:rPr lang="lt-LT" sz="2400" dirty="0" smtClean="0"/>
                        <a:t>Elastino kiekio sumažėjimas</a:t>
                      </a:r>
                      <a:endParaRPr lang="en-US" sz="2400" dirty="0"/>
                    </a:p>
                  </a:txBody>
                  <a:tcPr/>
                </a:tc>
                <a:tc>
                  <a:txBody>
                    <a:bodyPr/>
                    <a:lstStyle/>
                    <a:p>
                      <a:pPr algn="ctr"/>
                      <a:r>
                        <a:rPr lang="lt-LT" sz="2400" dirty="0" smtClean="0"/>
                        <a:t>Nekokybiško elastino sintezės didėjimas</a:t>
                      </a:r>
                      <a:endParaRPr lang="en-US" sz="2400" dirty="0"/>
                    </a:p>
                  </a:txBody>
                  <a:tcPr/>
                </a:tc>
              </a:tr>
              <a:tr h="835214">
                <a:tc>
                  <a:txBody>
                    <a:bodyPr/>
                    <a:lstStyle/>
                    <a:p>
                      <a:pPr algn="ctr"/>
                      <a:r>
                        <a:rPr lang="lt-LT" sz="2400" dirty="0" smtClean="0"/>
                        <a:t>Kolageno skaidulų kiekio mažėjimas,</a:t>
                      </a:r>
                      <a:r>
                        <a:rPr lang="lt-LT" sz="2400" baseline="0" dirty="0" smtClean="0"/>
                        <a:t> struktūros suprastėjimas</a:t>
                      </a:r>
                      <a:endParaRPr lang="en-US" sz="2400" dirty="0"/>
                    </a:p>
                  </a:txBody>
                  <a:tcPr/>
                </a:tc>
                <a:tc>
                  <a:txBody>
                    <a:bodyPr/>
                    <a:lstStyle/>
                    <a:p>
                      <a:pPr algn="ctr"/>
                      <a:r>
                        <a:rPr lang="lt-LT" sz="2400" dirty="0" smtClean="0"/>
                        <a:t>Kolageno sintezės pablogėjimas,</a:t>
                      </a:r>
                      <a:br>
                        <a:rPr lang="lt-LT" sz="2400" dirty="0" smtClean="0"/>
                      </a:br>
                      <a:r>
                        <a:rPr lang="lt-LT" sz="2400" dirty="0" smtClean="0"/>
                        <a:t>Bazofilinė degeneracija</a:t>
                      </a:r>
                      <a:endParaRPr lang="en-US" sz="2400" dirty="0"/>
                    </a:p>
                  </a:txBody>
                  <a:tcPr/>
                </a:tc>
              </a:tr>
            </a:tbl>
          </a:graphicData>
        </a:graphic>
      </p:graphicFrame>
    </p:spTree>
    <p:extLst>
      <p:ext uri="{BB962C8B-B14F-4D97-AF65-F5344CB8AC3E}">
        <p14:creationId xmlns:p14="http://schemas.microsoft.com/office/powerpoint/2010/main" val="7361465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5125"/>
            <a:ext cx="10515600" cy="5811838"/>
          </a:xfrm>
        </p:spPr>
        <p:txBody>
          <a:bodyPr/>
          <a:lstStyle/>
          <a:p>
            <a:pPr marL="0" indent="0" algn="ctr">
              <a:lnSpc>
                <a:spcPct val="100000"/>
              </a:lnSpc>
              <a:buNone/>
            </a:pPr>
            <a:r>
              <a:rPr lang="lt-LT" dirty="0" smtClean="0">
                <a:solidFill>
                  <a:schemeClr val="accent1"/>
                </a:solidFill>
              </a:rPr>
              <a:t>Dėl fotosenėjimo ir biologinio senėjimo vystymosi po 2</a:t>
            </a:r>
            <a:r>
              <a:rPr lang="en-US" dirty="0" smtClean="0">
                <a:solidFill>
                  <a:schemeClr val="accent1"/>
                </a:solidFill>
              </a:rPr>
              <a:t>5 m. </a:t>
            </a:r>
            <a:r>
              <a:rPr lang="lt-LT" dirty="0" smtClean="0">
                <a:solidFill>
                  <a:schemeClr val="accent1"/>
                </a:solidFill>
              </a:rPr>
              <a:t>mūsų organizme didėja skaičius ląstelių, kurios sulėtina savo regeneraciją – šie pokyčiai labiausiai pastebimi odoje.</a:t>
            </a:r>
          </a:p>
          <a:p>
            <a:pPr marL="0" indent="0" algn="ctr">
              <a:lnSpc>
                <a:spcPct val="100000"/>
              </a:lnSpc>
              <a:buNone/>
            </a:pPr>
            <a:r>
              <a:rPr lang="lt-LT" dirty="0" smtClean="0">
                <a:solidFill>
                  <a:schemeClr val="accent1"/>
                </a:solidFill>
              </a:rPr>
              <a:t>Visų pirma, už tai atsako kamieninės ląstelės.</a:t>
            </a:r>
          </a:p>
          <a:p>
            <a:pPr marL="0" indent="0">
              <a:buNone/>
            </a:pPr>
            <a:endParaRPr lang="lt-LT" dirty="0" smtClean="0"/>
          </a:p>
          <a:p>
            <a:pPr marL="0" indent="0">
              <a:buNone/>
            </a:pPr>
            <a:endParaRPr lang="lt-LT" dirty="0"/>
          </a:p>
          <a:p>
            <a:pPr marL="0" indent="0">
              <a:buNone/>
            </a:pPr>
            <a:r>
              <a:rPr lang="lt-LT" dirty="0" smtClean="0"/>
              <a:t>Su amžiumi, kamieninių ląstelių</a:t>
            </a:r>
            <a:br>
              <a:rPr lang="lt-LT" dirty="0" smtClean="0"/>
            </a:br>
            <a:r>
              <a:rPr lang="lt-LT" dirty="0" smtClean="0"/>
              <a:t>skaičius mažėja ir jų atsinaujinimo </a:t>
            </a:r>
            <a:br>
              <a:rPr lang="lt-LT" dirty="0" smtClean="0"/>
            </a:br>
            <a:r>
              <a:rPr lang="lt-LT" dirty="0" smtClean="0"/>
              <a:t>galimybės mažėja.</a:t>
            </a:r>
            <a:endParaRPr lang="en-US" dirty="0"/>
          </a:p>
        </p:txBody>
      </p:sp>
      <p:pic>
        <p:nvPicPr>
          <p:cNvPr id="9218" name="Picture 2" descr="Skin Structure and Stem Cell Functions - MIRACLE8 official web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105" y="2475338"/>
            <a:ext cx="5241695" cy="3847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7700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Aktyvios deguonies formos</a:t>
            </a:r>
            <a:endParaRPr lang="en-US" dirty="0"/>
          </a:p>
        </p:txBody>
      </p:sp>
      <p:sp>
        <p:nvSpPr>
          <p:cNvPr id="3" name="Content Placeholder 2"/>
          <p:cNvSpPr>
            <a:spLocks noGrp="1"/>
          </p:cNvSpPr>
          <p:nvPr>
            <p:ph idx="1"/>
          </p:nvPr>
        </p:nvSpPr>
        <p:spPr/>
        <p:txBody>
          <a:bodyPr/>
          <a:lstStyle/>
          <a:p>
            <a:pPr marL="0" indent="0">
              <a:buNone/>
            </a:pPr>
            <a:r>
              <a:rPr lang="lt-LT" dirty="0" smtClean="0"/>
              <a:t>Aktyvios deguonies formos – tai grupė medžiagų, į kurias įeina deguonies jonai, organiniai ir neorganiniai peroksidai ir laisvieji radikalai.</a:t>
            </a:r>
            <a:endParaRPr lang="en-US" dirty="0"/>
          </a:p>
        </p:txBody>
      </p:sp>
      <p:sp>
        <p:nvSpPr>
          <p:cNvPr id="4" name="TextBox 3"/>
          <p:cNvSpPr txBox="1"/>
          <p:nvPr/>
        </p:nvSpPr>
        <p:spPr>
          <a:xfrm>
            <a:off x="1643743" y="3897086"/>
            <a:ext cx="4452257" cy="523220"/>
          </a:xfrm>
          <a:prstGeom prst="rect">
            <a:avLst/>
          </a:prstGeom>
          <a:noFill/>
        </p:spPr>
        <p:txBody>
          <a:bodyPr wrap="square" rtlCol="0">
            <a:spAutoFit/>
          </a:bodyPr>
          <a:lstStyle/>
          <a:p>
            <a:r>
              <a:rPr lang="lt-LT" sz="2800" dirty="0" smtClean="0"/>
              <a:t>Aktyvios deguonies formos</a:t>
            </a:r>
            <a:endParaRPr lang="en-US" sz="2800" dirty="0"/>
          </a:p>
        </p:txBody>
      </p:sp>
      <p:sp>
        <p:nvSpPr>
          <p:cNvPr id="5" name="TextBox 4"/>
          <p:cNvSpPr txBox="1"/>
          <p:nvPr/>
        </p:nvSpPr>
        <p:spPr>
          <a:xfrm>
            <a:off x="6901543" y="3897086"/>
            <a:ext cx="4582886" cy="523220"/>
          </a:xfrm>
          <a:prstGeom prst="rect">
            <a:avLst/>
          </a:prstGeom>
          <a:noFill/>
        </p:spPr>
        <p:txBody>
          <a:bodyPr wrap="square" rtlCol="0">
            <a:spAutoFit/>
          </a:bodyPr>
          <a:lstStyle/>
          <a:p>
            <a:r>
              <a:rPr lang="lt-LT" sz="2800" dirty="0" smtClean="0"/>
              <a:t>Laisvieji radikalai</a:t>
            </a:r>
            <a:endParaRPr lang="en-US" sz="2800" dirty="0"/>
          </a:p>
        </p:txBody>
      </p:sp>
      <p:sp>
        <p:nvSpPr>
          <p:cNvPr id="6" name="Equal 5"/>
          <p:cNvSpPr/>
          <p:nvPr/>
        </p:nvSpPr>
        <p:spPr>
          <a:xfrm>
            <a:off x="5845628" y="3921151"/>
            <a:ext cx="979714" cy="505392"/>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172201" y="3850681"/>
            <a:ext cx="522514" cy="646331"/>
          </a:xfrm>
          <a:prstGeom prst="rect">
            <a:avLst/>
          </a:prstGeom>
          <a:noFill/>
        </p:spPr>
        <p:txBody>
          <a:bodyPr wrap="square" rtlCol="0">
            <a:spAutoFit/>
          </a:bodyPr>
          <a:lstStyle/>
          <a:p>
            <a:r>
              <a:rPr lang="en-US" sz="3600" b="1" dirty="0" smtClean="0">
                <a:solidFill>
                  <a:srgbClr val="FF0000"/>
                </a:solidFill>
              </a:rPr>
              <a:t>?</a:t>
            </a:r>
            <a:endParaRPr lang="en-US" sz="3600" b="1" dirty="0">
              <a:solidFill>
                <a:srgbClr val="FF0000"/>
              </a:solidFill>
            </a:endParaRPr>
          </a:p>
        </p:txBody>
      </p:sp>
    </p:spTree>
    <p:extLst>
      <p:ext uri="{BB962C8B-B14F-4D97-AF65-F5344CB8AC3E}">
        <p14:creationId xmlns:p14="http://schemas.microsoft.com/office/powerpoint/2010/main" val="181974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Laisvųjų radikalų vaidmuo fotosenėjimui</a:t>
            </a:r>
            <a:endParaRPr lang="en-US" dirty="0"/>
          </a:p>
        </p:txBody>
      </p:sp>
      <p:sp>
        <p:nvSpPr>
          <p:cNvPr id="3" name="Content Placeholder 2"/>
          <p:cNvSpPr>
            <a:spLocks noGrp="1"/>
          </p:cNvSpPr>
          <p:nvPr>
            <p:ph idx="1"/>
          </p:nvPr>
        </p:nvSpPr>
        <p:spPr/>
        <p:txBody>
          <a:bodyPr/>
          <a:lstStyle/>
          <a:p>
            <a:pPr marL="0" indent="0">
              <a:buNone/>
            </a:pPr>
            <a:r>
              <a:rPr lang="lt-LT" dirty="0" smtClean="0"/>
              <a:t>Energijos absorbciją gali sukelti elektronų pokyčiai, kurie atsiranda laisvųjų radikalų gamybos metu.</a:t>
            </a:r>
            <a:endParaRPr lang="en-US" dirty="0"/>
          </a:p>
        </p:txBody>
      </p:sp>
      <p:graphicFrame>
        <p:nvGraphicFramePr>
          <p:cNvPr id="4" name="Diagram 3"/>
          <p:cNvGraphicFramePr/>
          <p:nvPr/>
        </p:nvGraphicFramePr>
        <p:xfrm>
          <a:off x="959005" y="998446"/>
          <a:ext cx="10728712" cy="6227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59332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Aktyvi</a:t>
            </a:r>
            <a:r>
              <a:rPr lang="lt-LT" dirty="0" smtClean="0"/>
              <a:t>ų deguonies formų susidarymo kelias</a:t>
            </a:r>
            <a:endParaRPr lang="en-US" dirty="0"/>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7839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Epidermis</a:t>
            </a:r>
            <a:endParaRPr lang="en-US" dirty="0"/>
          </a:p>
        </p:txBody>
      </p:sp>
      <p:sp>
        <p:nvSpPr>
          <p:cNvPr id="3" name="Content Placeholder 2"/>
          <p:cNvSpPr>
            <a:spLocks noGrp="1"/>
          </p:cNvSpPr>
          <p:nvPr>
            <p:ph idx="1"/>
          </p:nvPr>
        </p:nvSpPr>
        <p:spPr>
          <a:xfrm>
            <a:off x="6021658" y="365125"/>
            <a:ext cx="5642517" cy="6492875"/>
          </a:xfrm>
        </p:spPr>
        <p:txBody>
          <a:bodyPr>
            <a:normAutofit/>
          </a:bodyPr>
          <a:lstStyle/>
          <a:p>
            <a:pPr marL="0" indent="0">
              <a:lnSpc>
                <a:spcPct val="120000"/>
              </a:lnSpc>
              <a:buClr>
                <a:schemeClr val="accent1"/>
              </a:buClr>
              <a:buNone/>
            </a:pPr>
            <a:r>
              <a:rPr lang="lt-LT" dirty="0" smtClean="0"/>
              <a:t>Epidermis </a:t>
            </a:r>
            <a:r>
              <a:rPr lang="lt-LT" dirty="0"/>
              <a:t>sudarytas iš šių sluoksnių:</a:t>
            </a:r>
            <a:endParaRPr lang="en-US" dirty="0"/>
          </a:p>
          <a:p>
            <a:pPr lvl="0">
              <a:lnSpc>
                <a:spcPct val="120000"/>
              </a:lnSpc>
              <a:buClr>
                <a:schemeClr val="accent1"/>
              </a:buClr>
              <a:buFont typeface="Wingdings" panose="05000000000000000000" pitchFamily="2" charset="2"/>
              <a:buChar char="§"/>
            </a:pPr>
            <a:r>
              <a:rPr lang="lt-LT" dirty="0"/>
              <a:t>Raginis sluoksnis (stratum corneum);</a:t>
            </a:r>
            <a:endParaRPr lang="en-US" dirty="0"/>
          </a:p>
          <a:p>
            <a:pPr lvl="0">
              <a:lnSpc>
                <a:spcPct val="120000"/>
              </a:lnSpc>
              <a:buClr>
                <a:schemeClr val="accent1"/>
              </a:buClr>
              <a:buFont typeface="Wingdings" panose="05000000000000000000" pitchFamily="2" charset="2"/>
              <a:buChar char="§"/>
            </a:pPr>
            <a:r>
              <a:rPr lang="lt-LT" dirty="0"/>
              <a:t>Blizgusis sluoksnis (stratum lucidum);</a:t>
            </a:r>
            <a:endParaRPr lang="en-US" dirty="0"/>
          </a:p>
          <a:p>
            <a:pPr lvl="0">
              <a:lnSpc>
                <a:spcPct val="120000"/>
              </a:lnSpc>
              <a:buClr>
                <a:schemeClr val="accent1"/>
              </a:buClr>
              <a:buFont typeface="Wingdings" panose="05000000000000000000" pitchFamily="2" charset="2"/>
              <a:buChar char="§"/>
            </a:pPr>
            <a:r>
              <a:rPr lang="lt-LT" dirty="0"/>
              <a:t>Grūdėtasis sluoksnis (stratum granulosum);</a:t>
            </a:r>
            <a:endParaRPr lang="en-US" dirty="0"/>
          </a:p>
          <a:p>
            <a:pPr lvl="0">
              <a:lnSpc>
                <a:spcPct val="120000"/>
              </a:lnSpc>
              <a:buClr>
                <a:schemeClr val="accent1"/>
              </a:buClr>
              <a:buFont typeface="Wingdings" panose="05000000000000000000" pitchFamily="2" charset="2"/>
              <a:buChar char="§"/>
            </a:pPr>
            <a:r>
              <a:rPr lang="lt-LT" dirty="0"/>
              <a:t>Dygliuotasis sluoksnis (stratum spinosum);</a:t>
            </a:r>
            <a:endParaRPr lang="en-US" dirty="0"/>
          </a:p>
          <a:p>
            <a:pPr lvl="0">
              <a:lnSpc>
                <a:spcPct val="120000"/>
              </a:lnSpc>
              <a:buClr>
                <a:schemeClr val="accent1"/>
              </a:buClr>
              <a:buFont typeface="Wingdings" panose="05000000000000000000" pitchFamily="2" charset="2"/>
              <a:buChar char="§"/>
            </a:pPr>
            <a:r>
              <a:rPr lang="lt-LT" dirty="0"/>
              <a:t>Pamatinis ląstelių sluoksnis (stratum basale).</a:t>
            </a:r>
            <a:endParaRPr lang="en-US" dirty="0"/>
          </a:p>
        </p:txBody>
      </p:sp>
      <p:pic>
        <p:nvPicPr>
          <p:cNvPr id="4" name="Picture 3"/>
          <p:cNvPicPr>
            <a:picLocks noChangeAspect="1"/>
          </p:cNvPicPr>
          <p:nvPr/>
        </p:nvPicPr>
        <p:blipFill>
          <a:blip r:embed="rId2"/>
          <a:stretch>
            <a:fillRect/>
          </a:stretch>
        </p:blipFill>
        <p:spPr>
          <a:xfrm>
            <a:off x="412596" y="1389659"/>
            <a:ext cx="5609064" cy="5089104"/>
          </a:xfrm>
          <a:prstGeom prst="rect">
            <a:avLst/>
          </a:prstGeom>
        </p:spPr>
      </p:pic>
    </p:spTree>
    <p:extLst>
      <p:ext uri="{BB962C8B-B14F-4D97-AF65-F5344CB8AC3E}">
        <p14:creationId xmlns:p14="http://schemas.microsoft.com/office/powerpoint/2010/main" val="25497669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Aktyvi</a:t>
            </a:r>
            <a:r>
              <a:rPr lang="lt-LT" dirty="0"/>
              <a:t>ų deguonies formų susidarymo kelias</a:t>
            </a:r>
            <a:endParaRPr lang="en-US" dirty="0"/>
          </a:p>
        </p:txBody>
      </p:sp>
      <p:pic>
        <p:nvPicPr>
          <p:cNvPr id="4" name="Content Placeholder 3"/>
          <p:cNvPicPr>
            <a:picLocks noGrp="1" noChangeAspect="1"/>
          </p:cNvPicPr>
          <p:nvPr>
            <p:ph idx="1"/>
          </p:nvPr>
        </p:nvPicPr>
        <p:blipFill>
          <a:blip r:embed="rId3"/>
          <a:stretch>
            <a:fillRect/>
          </a:stretch>
        </p:blipFill>
        <p:spPr>
          <a:xfrm>
            <a:off x="1687286" y="1375559"/>
            <a:ext cx="8817428" cy="5482441"/>
          </a:xfrm>
          <a:prstGeom prst="rect">
            <a:avLst/>
          </a:prstGeom>
        </p:spPr>
      </p:pic>
    </p:spTree>
    <p:extLst>
      <p:ext uri="{BB962C8B-B14F-4D97-AF65-F5344CB8AC3E}">
        <p14:creationId xmlns:p14="http://schemas.microsoft.com/office/powerpoint/2010/main" val="84409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Aktyvi</a:t>
            </a:r>
            <a:r>
              <a:rPr lang="lt-LT" dirty="0"/>
              <a:t>ų deguonies formų susidarymo kelias</a:t>
            </a:r>
            <a:endParaRPr lang="en-US" dirty="0"/>
          </a:p>
        </p:txBody>
      </p:sp>
      <p:pic>
        <p:nvPicPr>
          <p:cNvPr id="5" name="Picture 4"/>
          <p:cNvPicPr>
            <a:picLocks noChangeAspect="1"/>
          </p:cNvPicPr>
          <p:nvPr/>
        </p:nvPicPr>
        <p:blipFill>
          <a:blip r:embed="rId3"/>
          <a:stretch>
            <a:fillRect/>
          </a:stretch>
        </p:blipFill>
        <p:spPr>
          <a:xfrm>
            <a:off x="2122713" y="1452496"/>
            <a:ext cx="6379030" cy="2938529"/>
          </a:xfrm>
          <a:prstGeom prst="rect">
            <a:avLst/>
          </a:prstGeom>
        </p:spPr>
      </p:pic>
      <p:sp>
        <p:nvSpPr>
          <p:cNvPr id="6" name="Explosion 1 5"/>
          <p:cNvSpPr/>
          <p:nvPr/>
        </p:nvSpPr>
        <p:spPr>
          <a:xfrm>
            <a:off x="7674429" y="2220686"/>
            <a:ext cx="1959428" cy="2170339"/>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p:cNvSpPr txBox="1"/>
          <p:nvPr/>
        </p:nvSpPr>
        <p:spPr>
          <a:xfrm>
            <a:off x="8017329" y="2921760"/>
            <a:ext cx="1273628" cy="707886"/>
          </a:xfrm>
          <a:prstGeom prst="rect">
            <a:avLst/>
          </a:prstGeom>
          <a:noFill/>
        </p:spPr>
        <p:txBody>
          <a:bodyPr wrap="square" rtlCol="0">
            <a:spAutoFit/>
          </a:bodyPr>
          <a:lstStyle/>
          <a:p>
            <a:pPr algn="ctr"/>
            <a:r>
              <a:rPr lang="lt-LT" sz="2000" i="1" dirty="0" smtClean="0"/>
              <a:t>Lipidiniai radikalai</a:t>
            </a:r>
            <a:endParaRPr lang="en-US" sz="2000" i="1" dirty="0"/>
          </a:p>
        </p:txBody>
      </p:sp>
      <p:sp>
        <p:nvSpPr>
          <p:cNvPr id="8" name="TextBox 7"/>
          <p:cNvSpPr txBox="1"/>
          <p:nvPr/>
        </p:nvSpPr>
        <p:spPr>
          <a:xfrm>
            <a:off x="9595757" y="2220686"/>
            <a:ext cx="2100943" cy="1631216"/>
          </a:xfrm>
          <a:prstGeom prst="rect">
            <a:avLst/>
          </a:prstGeom>
          <a:noFill/>
        </p:spPr>
        <p:txBody>
          <a:bodyPr wrap="square" rtlCol="0" anchor="ctr">
            <a:spAutoFit/>
          </a:bodyPr>
          <a:lstStyle/>
          <a:p>
            <a:pPr algn="ctr"/>
            <a:r>
              <a:rPr lang="lt-LT" sz="2800" b="1" i="1" dirty="0" smtClean="0">
                <a:solidFill>
                  <a:srgbClr val="FFC000"/>
                </a:solidFill>
                <a:effectLst>
                  <a:outerShdw blurRad="38100" dist="38100" dir="2700000" algn="tl">
                    <a:srgbClr val="000000">
                      <a:alpha val="43137"/>
                    </a:srgbClr>
                  </a:outerShdw>
                </a:effectLst>
              </a:rPr>
              <a:t>Peroksidinė lipidų oksidacija</a:t>
            </a:r>
            <a:br>
              <a:rPr lang="lt-LT" sz="2800" b="1" i="1" dirty="0" smtClean="0">
                <a:solidFill>
                  <a:srgbClr val="FFC000"/>
                </a:solidFill>
                <a:effectLst>
                  <a:outerShdw blurRad="38100" dist="38100" dir="2700000" algn="tl">
                    <a:srgbClr val="000000">
                      <a:alpha val="43137"/>
                    </a:srgbClr>
                  </a:outerShdw>
                </a:effectLst>
              </a:rPr>
            </a:br>
            <a:r>
              <a:rPr lang="lt-LT" sz="1600" b="1" i="1" dirty="0" smtClean="0">
                <a:solidFill>
                  <a:srgbClr val="FFC000"/>
                </a:solidFill>
                <a:effectLst>
                  <a:outerShdw blurRad="38100" dist="38100" dir="2700000" algn="tl">
                    <a:srgbClr val="000000">
                      <a:alpha val="43137"/>
                    </a:srgbClr>
                  </a:outerShdw>
                </a:effectLst>
              </a:rPr>
              <a:t>(grandininė reakcija)</a:t>
            </a:r>
            <a:endParaRPr lang="en-US" sz="1600" b="1" i="1" dirty="0">
              <a:solidFill>
                <a:srgbClr val="FFC000"/>
              </a:solidFill>
              <a:effectLst>
                <a:outerShdw blurRad="38100" dist="38100" dir="2700000" algn="tl">
                  <a:srgbClr val="000000">
                    <a:alpha val="43137"/>
                  </a:srgbClr>
                </a:outerShdw>
              </a:effectLst>
            </a:endParaRPr>
          </a:p>
        </p:txBody>
      </p:sp>
      <p:sp>
        <p:nvSpPr>
          <p:cNvPr id="19" name="Rectangle 18"/>
          <p:cNvSpPr/>
          <p:nvPr/>
        </p:nvSpPr>
        <p:spPr>
          <a:xfrm>
            <a:off x="2579914" y="5431971"/>
            <a:ext cx="7674429" cy="12409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TextBox 8"/>
          <p:cNvSpPr txBox="1"/>
          <p:nvPr/>
        </p:nvSpPr>
        <p:spPr>
          <a:xfrm>
            <a:off x="7391400" y="4391025"/>
            <a:ext cx="2525485" cy="523220"/>
          </a:xfrm>
          <a:prstGeom prst="rect">
            <a:avLst/>
          </a:prstGeom>
          <a:noFill/>
        </p:spPr>
        <p:txBody>
          <a:bodyPr wrap="square" rtlCol="0">
            <a:spAutoFit/>
          </a:bodyPr>
          <a:lstStyle/>
          <a:p>
            <a:r>
              <a:rPr lang="lt-LT" sz="2800" b="1" i="1" dirty="0" smtClean="0">
                <a:solidFill>
                  <a:srgbClr val="FFC000"/>
                </a:solidFill>
                <a:effectLst>
                  <a:outerShdw blurRad="38100" dist="38100" dir="2700000" algn="tl">
                    <a:srgbClr val="000000">
                      <a:alpha val="43137"/>
                    </a:srgbClr>
                  </a:outerShdw>
                </a:effectLst>
              </a:rPr>
              <a:t>Fosfolipazė</a:t>
            </a:r>
            <a:endParaRPr lang="en-US" sz="2800" b="1" i="1" dirty="0">
              <a:solidFill>
                <a:srgbClr val="FFC000"/>
              </a:solidFill>
              <a:effectLst>
                <a:outerShdw blurRad="38100" dist="38100" dir="2700000" algn="tl">
                  <a:srgbClr val="000000">
                    <a:alpha val="43137"/>
                  </a:srgbClr>
                </a:outerShdw>
              </a:effectLst>
            </a:endParaRPr>
          </a:p>
        </p:txBody>
      </p:sp>
      <p:sp>
        <p:nvSpPr>
          <p:cNvPr id="10" name="TextBox 9"/>
          <p:cNvSpPr txBox="1"/>
          <p:nvPr/>
        </p:nvSpPr>
        <p:spPr>
          <a:xfrm>
            <a:off x="3385457" y="4818349"/>
            <a:ext cx="5421085" cy="461665"/>
          </a:xfrm>
          <a:prstGeom prst="rect">
            <a:avLst/>
          </a:prstGeom>
          <a:noFill/>
        </p:spPr>
        <p:txBody>
          <a:bodyPr wrap="square" rtlCol="0">
            <a:spAutoFit/>
          </a:bodyPr>
          <a:lstStyle/>
          <a:p>
            <a:pPr algn="ctr"/>
            <a:r>
              <a:rPr lang="lt-LT" sz="2400" i="1" dirty="0" smtClean="0"/>
              <a:t>Arachidono rūgštis</a:t>
            </a:r>
            <a:endParaRPr lang="en-US" sz="2400" i="1" dirty="0"/>
          </a:p>
        </p:txBody>
      </p:sp>
      <p:sp>
        <p:nvSpPr>
          <p:cNvPr id="11" name="TextBox 10"/>
          <p:cNvSpPr txBox="1"/>
          <p:nvPr/>
        </p:nvSpPr>
        <p:spPr>
          <a:xfrm>
            <a:off x="2329543" y="5431971"/>
            <a:ext cx="2590800" cy="369332"/>
          </a:xfrm>
          <a:prstGeom prst="rect">
            <a:avLst/>
          </a:prstGeom>
          <a:noFill/>
        </p:spPr>
        <p:txBody>
          <a:bodyPr wrap="square" rtlCol="0">
            <a:spAutoFit/>
          </a:bodyPr>
          <a:lstStyle/>
          <a:p>
            <a:pPr algn="ctr"/>
            <a:r>
              <a:rPr lang="lt-LT" dirty="0" smtClean="0"/>
              <a:t>Prostoglandinai</a:t>
            </a:r>
            <a:endParaRPr lang="en-US" dirty="0"/>
          </a:p>
        </p:txBody>
      </p:sp>
      <p:sp>
        <p:nvSpPr>
          <p:cNvPr id="13" name="TextBox 12"/>
          <p:cNvSpPr txBox="1"/>
          <p:nvPr/>
        </p:nvSpPr>
        <p:spPr>
          <a:xfrm>
            <a:off x="6498771" y="5431971"/>
            <a:ext cx="3646715" cy="369332"/>
          </a:xfrm>
          <a:prstGeom prst="rect">
            <a:avLst/>
          </a:prstGeom>
          <a:noFill/>
        </p:spPr>
        <p:txBody>
          <a:bodyPr wrap="square" rtlCol="0">
            <a:spAutoFit/>
          </a:bodyPr>
          <a:lstStyle/>
          <a:p>
            <a:pPr algn="ctr"/>
            <a:r>
              <a:rPr lang="lt-LT" dirty="0" smtClean="0"/>
              <a:t>Leukotrienai</a:t>
            </a:r>
            <a:endParaRPr lang="en-US" dirty="0"/>
          </a:p>
        </p:txBody>
      </p:sp>
      <p:cxnSp>
        <p:nvCxnSpPr>
          <p:cNvPr id="15" name="Straight Arrow Connector 14"/>
          <p:cNvCxnSpPr/>
          <p:nvPr/>
        </p:nvCxnSpPr>
        <p:spPr>
          <a:xfrm flipH="1">
            <a:off x="4299857" y="5192486"/>
            <a:ext cx="620486" cy="2394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a:off x="7260771" y="5170714"/>
            <a:ext cx="631372" cy="2612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3243943" y="5954486"/>
            <a:ext cx="6193971" cy="369332"/>
          </a:xfrm>
          <a:prstGeom prst="rect">
            <a:avLst/>
          </a:prstGeom>
          <a:noFill/>
        </p:spPr>
        <p:txBody>
          <a:bodyPr wrap="square" rtlCol="0">
            <a:spAutoFit/>
          </a:bodyPr>
          <a:lstStyle/>
          <a:p>
            <a:pPr algn="ctr"/>
            <a:r>
              <a:rPr lang="lt-LT" b="1" i="1" dirty="0" smtClean="0"/>
              <a:t>Uždegimo mediatoriai</a:t>
            </a:r>
            <a:endParaRPr lang="en-US" b="1" i="1" dirty="0"/>
          </a:p>
        </p:txBody>
      </p:sp>
    </p:spTree>
    <p:extLst>
      <p:ext uri="{BB962C8B-B14F-4D97-AF65-F5344CB8AC3E}">
        <p14:creationId xmlns:p14="http://schemas.microsoft.com/office/powerpoint/2010/main" val="379646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9" grpId="0" animBg="1"/>
      <p:bldP spid="9" grpId="0"/>
      <p:bldP spid="10" grpId="0"/>
      <p:bldP spid="11" grpId="0"/>
      <p:bldP spid="13" grpId="0"/>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Laisvųjų radikalų vaidmuo fotosenėjimui</a:t>
            </a:r>
            <a:endParaRPr lang="en-US" dirty="0"/>
          </a:p>
        </p:txBody>
      </p:sp>
      <p:sp>
        <p:nvSpPr>
          <p:cNvPr id="3" name="Content Placeholder 2"/>
          <p:cNvSpPr>
            <a:spLocks noGrp="1"/>
          </p:cNvSpPr>
          <p:nvPr>
            <p:ph idx="1"/>
          </p:nvPr>
        </p:nvSpPr>
        <p:spPr/>
        <p:txBody>
          <a:bodyPr/>
          <a:lstStyle/>
          <a:p>
            <a:pPr>
              <a:lnSpc>
                <a:spcPct val="100000"/>
              </a:lnSpc>
              <a:buClr>
                <a:schemeClr val="accent1"/>
              </a:buClr>
              <a:buFont typeface="Wingdings" panose="05000000000000000000" pitchFamily="2" charset="2"/>
              <a:buChar char="§"/>
            </a:pPr>
            <a:r>
              <a:rPr lang="lt-LT" dirty="0"/>
              <a:t>Laisvasis radikalas ieškodamas nesuporuoto elektrono pradeda chemines reakcijas su </a:t>
            </a:r>
            <a:r>
              <a:rPr lang="lt-LT" dirty="0" smtClean="0"/>
              <a:t>tūkstančiu molekulių per </a:t>
            </a:r>
            <a:r>
              <a:rPr lang="lt-LT" dirty="0"/>
              <a:t>sekundės </a:t>
            </a:r>
            <a:r>
              <a:rPr lang="lt-LT" dirty="0" smtClean="0"/>
              <a:t>dalį →</a:t>
            </a:r>
          </a:p>
          <a:p>
            <a:pPr>
              <a:lnSpc>
                <a:spcPct val="100000"/>
              </a:lnSpc>
              <a:buClr>
                <a:schemeClr val="accent1"/>
              </a:buClr>
              <a:buFont typeface="Wingdings" panose="05000000000000000000" pitchFamily="2" charset="2"/>
              <a:buChar char="§"/>
            </a:pPr>
            <a:r>
              <a:rPr lang="lt-LT" dirty="0" smtClean="0"/>
              <a:t>Pažeidžiama ląstelės membrana arba ląstelės DNR.</a:t>
            </a:r>
            <a:endParaRPr lang="en-US" dirty="0"/>
          </a:p>
        </p:txBody>
      </p:sp>
    </p:spTree>
    <p:extLst>
      <p:ext uri="{BB962C8B-B14F-4D97-AF65-F5344CB8AC3E}">
        <p14:creationId xmlns:p14="http://schemas.microsoft.com/office/powerpoint/2010/main" val="25293670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Hormonų disbalanso įtaka odos senėjimui</a:t>
            </a:r>
            <a:endParaRPr lang="en-US" dirty="0"/>
          </a:p>
        </p:txBody>
      </p:sp>
      <p:sp>
        <p:nvSpPr>
          <p:cNvPr id="3" name="Content Placeholder 2"/>
          <p:cNvSpPr>
            <a:spLocks noGrp="1"/>
          </p:cNvSpPr>
          <p:nvPr>
            <p:ph idx="1"/>
          </p:nvPr>
        </p:nvSpPr>
        <p:spPr/>
        <p:txBody>
          <a:bodyPr>
            <a:normAutofit lnSpcReduction="10000"/>
          </a:bodyPr>
          <a:lstStyle/>
          <a:p>
            <a:pPr>
              <a:buClr>
                <a:schemeClr val="accent1"/>
              </a:buClr>
              <a:buFont typeface="Wingdings" panose="05000000000000000000" pitchFamily="2" charset="2"/>
              <a:buChar char="§"/>
            </a:pPr>
            <a:r>
              <a:rPr lang="lt-LT" dirty="0" smtClean="0"/>
              <a:t>Hormonai lemia odos fiziologiją,</a:t>
            </a:r>
          </a:p>
          <a:p>
            <a:pPr>
              <a:buClr>
                <a:schemeClr val="accent1"/>
              </a:buClr>
              <a:buFont typeface="Wingdings" panose="05000000000000000000" pitchFamily="2" charset="2"/>
              <a:buChar char="§"/>
            </a:pPr>
            <a:r>
              <a:rPr lang="lt-LT" dirty="0" smtClean="0"/>
              <a:t>Hormonų disbalansas iškart pastebimas ir pasireiškia odos būklėmis:</a:t>
            </a:r>
          </a:p>
          <a:p>
            <a:pPr lvl="1">
              <a:buClr>
                <a:schemeClr val="accent1"/>
              </a:buClr>
              <a:buFont typeface="Wingdings" panose="05000000000000000000" pitchFamily="2" charset="2"/>
              <a:buChar char="§"/>
            </a:pPr>
            <a:r>
              <a:rPr lang="lt-LT" sz="3200" dirty="0" smtClean="0"/>
              <a:t>skydliaukės hormonų disbalansas lemia odos sausumą, </a:t>
            </a:r>
          </a:p>
          <a:p>
            <a:pPr lvl="1">
              <a:buClr>
                <a:schemeClr val="accent1"/>
              </a:buClr>
              <a:buFont typeface="Wingdings" panose="05000000000000000000" pitchFamily="2" charset="2"/>
              <a:buChar char="§"/>
            </a:pPr>
            <a:r>
              <a:rPr lang="lt-LT" sz="3200" dirty="0" smtClean="0"/>
              <a:t>menopauzės metu lytinių hormonų sumažėjimas lemia greitina odos senėjimo procesą, </a:t>
            </a:r>
          </a:p>
          <a:p>
            <a:pPr lvl="1">
              <a:buClr>
                <a:schemeClr val="accent1"/>
              </a:buClr>
              <a:buFont typeface="Wingdings" panose="05000000000000000000" pitchFamily="2" charset="2"/>
              <a:buChar char="§"/>
            </a:pPr>
            <a:r>
              <a:rPr lang="lt-LT" sz="3200" dirty="0" smtClean="0"/>
              <a:t>skatina plaukų augimą, </a:t>
            </a:r>
          </a:p>
          <a:p>
            <a:pPr lvl="1">
              <a:buClr>
                <a:schemeClr val="accent1"/>
              </a:buClr>
              <a:buFont typeface="Wingdings" panose="05000000000000000000" pitchFamily="2" charset="2"/>
              <a:buChar char="§"/>
            </a:pPr>
            <a:r>
              <a:rPr lang="lt-LT" sz="3200" dirty="0" smtClean="0"/>
              <a:t>padidėjus estrogenų kiekiui pasireiškia pigmentinės dėmės,</a:t>
            </a:r>
          </a:p>
          <a:p>
            <a:pPr lvl="1">
              <a:buClr>
                <a:schemeClr val="accent1"/>
              </a:buClr>
              <a:buFont typeface="Wingdings" panose="05000000000000000000" pitchFamily="2" charset="2"/>
              <a:buChar char="§"/>
            </a:pPr>
            <a:r>
              <a:rPr lang="lt-LT" sz="3200" dirty="0"/>
              <a:t>a</a:t>
            </a:r>
            <a:r>
              <a:rPr lang="lt-LT" sz="3200" dirty="0" smtClean="0"/>
              <a:t>ndrogenų disbalansas lemia plaukų folikulų atrofiją, skatina sebumo gamybą.</a:t>
            </a:r>
          </a:p>
          <a:p>
            <a:endParaRPr lang="lt-LT" dirty="0" smtClean="0"/>
          </a:p>
        </p:txBody>
      </p:sp>
    </p:spTree>
    <p:extLst>
      <p:ext uri="{BB962C8B-B14F-4D97-AF65-F5344CB8AC3E}">
        <p14:creationId xmlns:p14="http://schemas.microsoft.com/office/powerpoint/2010/main" val="3753652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Hipoderma</a:t>
            </a:r>
            <a:endParaRPr lang="en-US" dirty="0"/>
          </a:p>
        </p:txBody>
      </p:sp>
      <p:sp>
        <p:nvSpPr>
          <p:cNvPr id="3" name="Content Placeholder 2"/>
          <p:cNvSpPr>
            <a:spLocks noGrp="1"/>
          </p:cNvSpPr>
          <p:nvPr>
            <p:ph idx="1"/>
          </p:nvPr>
        </p:nvSpPr>
        <p:spPr>
          <a:xfrm>
            <a:off x="228601" y="1834860"/>
            <a:ext cx="4140200" cy="4759903"/>
          </a:xfrm>
        </p:spPr>
        <p:txBody>
          <a:bodyPr/>
          <a:lstStyle/>
          <a:p>
            <a:pPr>
              <a:buClr>
                <a:schemeClr val="accent1">
                  <a:lumMod val="75000"/>
                </a:schemeClr>
              </a:buClr>
              <a:buFont typeface="Wingdings" panose="05000000000000000000" pitchFamily="2" charset="2"/>
              <a:buChar char="§"/>
            </a:pPr>
            <a:r>
              <a:rPr lang="lt-LT" dirty="0" smtClean="0"/>
              <a:t>Pagrindinis </a:t>
            </a:r>
            <a:r>
              <a:rPr lang="lt-LT" dirty="0"/>
              <a:t>tūrio sumažėjimas vyksta giliajame viduriniame </a:t>
            </a:r>
            <a:r>
              <a:rPr lang="lt-LT" dirty="0" smtClean="0"/>
              <a:t>skruostiniame riebalų pakete. </a:t>
            </a:r>
          </a:p>
          <a:p>
            <a:pPr>
              <a:buClr>
                <a:schemeClr val="accent1">
                  <a:lumMod val="75000"/>
                </a:schemeClr>
              </a:buClr>
              <a:buFont typeface="Wingdings" panose="05000000000000000000" pitchFamily="2" charset="2"/>
              <a:buChar char="§"/>
            </a:pPr>
            <a:r>
              <a:rPr lang="lt-LT" dirty="0" smtClean="0"/>
              <a:t>Paviršiniai riebalų paketai juda žemyn dėl gravitacinio slėgio.</a:t>
            </a:r>
          </a:p>
        </p:txBody>
      </p:sp>
      <p:pic>
        <p:nvPicPr>
          <p:cNvPr id="4" name="Picture 3"/>
          <p:cNvPicPr>
            <a:picLocks noChangeAspect="1"/>
          </p:cNvPicPr>
          <p:nvPr/>
        </p:nvPicPr>
        <p:blipFill>
          <a:blip r:embed="rId2"/>
          <a:stretch>
            <a:fillRect/>
          </a:stretch>
        </p:blipFill>
        <p:spPr>
          <a:xfrm>
            <a:off x="4368801" y="1364384"/>
            <a:ext cx="7610475" cy="4591050"/>
          </a:xfrm>
          <a:prstGeom prst="rect">
            <a:avLst/>
          </a:prstGeom>
        </p:spPr>
      </p:pic>
    </p:spTree>
    <p:extLst>
      <p:ext uri="{BB962C8B-B14F-4D97-AF65-F5344CB8AC3E}">
        <p14:creationId xmlns:p14="http://schemas.microsoft.com/office/powerpoint/2010/main" val="32187641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30655"/>
            <a:ext cx="10515600" cy="1325563"/>
          </a:xfrm>
        </p:spPr>
        <p:txBody>
          <a:bodyPr/>
          <a:lstStyle/>
          <a:p>
            <a:r>
              <a:rPr lang="lt-LT" dirty="0" smtClean="0"/>
              <a:t>SMAS</a:t>
            </a:r>
            <a:endParaRPr lang="en-US" dirty="0"/>
          </a:p>
        </p:txBody>
      </p:sp>
      <p:sp>
        <p:nvSpPr>
          <p:cNvPr id="3" name="Content Placeholder 2"/>
          <p:cNvSpPr>
            <a:spLocks noGrp="1"/>
          </p:cNvSpPr>
          <p:nvPr>
            <p:ph idx="1"/>
          </p:nvPr>
        </p:nvSpPr>
        <p:spPr>
          <a:xfrm>
            <a:off x="838199" y="1488141"/>
            <a:ext cx="10932461" cy="4858871"/>
          </a:xfrm>
        </p:spPr>
        <p:txBody>
          <a:bodyPr>
            <a:normAutofit fontScale="92500" lnSpcReduction="10000"/>
          </a:bodyPr>
          <a:lstStyle/>
          <a:p>
            <a:pPr marL="0" indent="0">
              <a:lnSpc>
                <a:spcPct val="110000"/>
              </a:lnSpc>
              <a:buClr>
                <a:schemeClr val="accent1">
                  <a:lumMod val="75000"/>
                </a:schemeClr>
              </a:buClr>
              <a:buNone/>
            </a:pPr>
            <a:r>
              <a:rPr lang="lt-LT" sz="3300" b="1" i="1" dirty="0" smtClean="0"/>
              <a:t>SMAS</a:t>
            </a:r>
            <a:r>
              <a:rPr lang="lt-LT" sz="3300" dirty="0" smtClean="0"/>
              <a:t> (</a:t>
            </a:r>
            <a:r>
              <a:rPr lang="en-US" sz="3300" b="1" dirty="0"/>
              <a:t>s</a:t>
            </a:r>
            <a:r>
              <a:rPr lang="en-US" sz="3300" dirty="0"/>
              <a:t>uperficial </a:t>
            </a:r>
            <a:r>
              <a:rPr lang="en-US" sz="3300" b="1" dirty="0" err="1"/>
              <a:t>m</a:t>
            </a:r>
            <a:r>
              <a:rPr lang="en-US" sz="3300" dirty="0" err="1"/>
              <a:t>usculo</a:t>
            </a:r>
            <a:r>
              <a:rPr lang="en-US" sz="3300" b="1" dirty="0" err="1"/>
              <a:t>a</a:t>
            </a:r>
            <a:r>
              <a:rPr lang="en-US" sz="3300" dirty="0" err="1"/>
              <a:t>poneurotic</a:t>
            </a:r>
            <a:r>
              <a:rPr lang="en-US" sz="3300" dirty="0"/>
              <a:t> </a:t>
            </a:r>
            <a:r>
              <a:rPr lang="en-US" sz="3300" b="1" dirty="0" smtClean="0"/>
              <a:t>s</a:t>
            </a:r>
            <a:r>
              <a:rPr lang="en-US" sz="3300" dirty="0" smtClean="0"/>
              <a:t>ystem</a:t>
            </a:r>
            <a:r>
              <a:rPr lang="lt-LT" sz="3300" dirty="0" smtClean="0"/>
              <a:t>) - </a:t>
            </a:r>
            <a:r>
              <a:rPr lang="lt-LT" sz="3300" dirty="0"/>
              <a:t>r</a:t>
            </a:r>
            <a:r>
              <a:rPr lang="lt-LT" sz="3300" dirty="0" smtClean="0"/>
              <a:t>aumenų </a:t>
            </a:r>
            <a:r>
              <a:rPr lang="lt-LT" sz="3300" dirty="0"/>
              <a:t>aponeurotinė paviršinė sistema, </a:t>
            </a:r>
            <a:r>
              <a:rPr lang="lt-LT" sz="3300" dirty="0" smtClean="0"/>
              <a:t>organizuotas </a:t>
            </a:r>
            <a:r>
              <a:rPr lang="lt-LT" sz="3300" dirty="0"/>
              <a:t>pluoštinis tinklas, sudarytas iš platizmos raumenų, paausinės fascijos ir skruostą dengiančio fibromuskulinio sluoksnio.</a:t>
            </a:r>
            <a:br>
              <a:rPr lang="lt-LT" sz="3300" dirty="0"/>
            </a:br>
            <a:r>
              <a:rPr lang="lt-LT" sz="3300" dirty="0"/>
              <a:t>Ši sistema padalija gilųjį ir paviršinį veido riebalinį audinį ir turi </a:t>
            </a:r>
            <a:r>
              <a:rPr lang="lt-LT" sz="3300" dirty="0" smtClean="0"/>
              <a:t>būdingą </a:t>
            </a:r>
            <a:r>
              <a:rPr lang="lt-LT" sz="3300" dirty="0"/>
              <a:t>morfologiją. </a:t>
            </a:r>
            <a:r>
              <a:rPr lang="lt-LT" sz="3300" dirty="0" smtClean="0"/>
              <a:t>SMAS integruojasi </a:t>
            </a:r>
            <a:r>
              <a:rPr lang="lt-LT" sz="3300" dirty="0"/>
              <a:t>su </a:t>
            </a:r>
            <a:r>
              <a:rPr lang="lt-LT" sz="3300" dirty="0" smtClean="0"/>
              <a:t>paviršine smilkinine </a:t>
            </a:r>
            <a:r>
              <a:rPr lang="lt-LT" sz="3300" dirty="0"/>
              <a:t>fascija ir priekiniu raumeniu, o žemiau – su </a:t>
            </a:r>
            <a:r>
              <a:rPr lang="lt-LT" sz="3300" dirty="0" smtClean="0"/>
              <a:t>platizmos </a:t>
            </a:r>
            <a:r>
              <a:rPr lang="lt-LT" sz="3300" dirty="0"/>
              <a:t>raumeniu.</a:t>
            </a:r>
            <a:endParaRPr lang="lt-LT" sz="3300" dirty="0" smtClean="0"/>
          </a:p>
          <a:p>
            <a:pPr>
              <a:buClr>
                <a:schemeClr val="accent1">
                  <a:lumMod val="75000"/>
                </a:schemeClr>
              </a:buClr>
              <a:buFont typeface="Wingdings" panose="05000000000000000000" pitchFamily="2" charset="2"/>
              <a:buChar char="§"/>
            </a:pPr>
            <a:endParaRPr lang="lt-LT" dirty="0"/>
          </a:p>
          <a:p>
            <a:pPr marL="0" indent="0">
              <a:buClr>
                <a:schemeClr val="accent1">
                  <a:lumMod val="75000"/>
                </a:schemeClr>
              </a:buClr>
              <a:buNone/>
            </a:pPr>
            <a:r>
              <a:rPr lang="lt-LT" sz="3000" dirty="0" smtClean="0"/>
              <a:t>SMAS </a:t>
            </a:r>
            <a:r>
              <a:rPr lang="en-US" sz="3000" dirty="0" smtClean="0"/>
              <a:t>= </a:t>
            </a:r>
            <a:r>
              <a:rPr lang="en-US" sz="3000" dirty="0" err="1" smtClean="0"/>
              <a:t>mimikos</a:t>
            </a:r>
            <a:r>
              <a:rPr lang="en-US" sz="3000" dirty="0" smtClean="0"/>
              <a:t> </a:t>
            </a:r>
            <a:r>
              <a:rPr lang="lt-LT" sz="3000" dirty="0" smtClean="0"/>
              <a:t>raumenys </a:t>
            </a:r>
            <a:r>
              <a:rPr lang="en-US" sz="3000" dirty="0" smtClean="0"/>
              <a:t>+ </a:t>
            </a:r>
            <a:r>
              <a:rPr lang="en-US" sz="3000" dirty="0" err="1" smtClean="0"/>
              <a:t>platizma</a:t>
            </a:r>
            <a:r>
              <a:rPr lang="en-US" sz="3000" dirty="0" smtClean="0"/>
              <a:t> + </a:t>
            </a:r>
            <a:r>
              <a:rPr lang="en-US" sz="3000" dirty="0" err="1" smtClean="0"/>
              <a:t>platizmos</a:t>
            </a:r>
            <a:r>
              <a:rPr lang="en-US" sz="3000" dirty="0" smtClean="0"/>
              <a:t> </a:t>
            </a:r>
            <a:r>
              <a:rPr lang="en-US" sz="3000" dirty="0" err="1" smtClean="0"/>
              <a:t>fascijos</a:t>
            </a:r>
            <a:r>
              <a:rPr lang="en-US" sz="3000" dirty="0" smtClean="0"/>
              <a:t> + </a:t>
            </a:r>
            <a:r>
              <a:rPr lang="en-US" sz="3000" dirty="0" err="1" smtClean="0"/>
              <a:t>platizmos</a:t>
            </a:r>
            <a:r>
              <a:rPr lang="en-US" sz="3000" dirty="0" smtClean="0"/>
              <a:t> </a:t>
            </a:r>
            <a:r>
              <a:rPr lang="en-US" sz="3000" dirty="0" err="1" smtClean="0"/>
              <a:t>aponeuroz</a:t>
            </a:r>
            <a:r>
              <a:rPr lang="lt-LT" sz="3000" dirty="0" smtClean="0"/>
              <a:t>ės</a:t>
            </a:r>
            <a:endParaRPr lang="en-US" sz="3000" dirty="0"/>
          </a:p>
        </p:txBody>
      </p:sp>
    </p:spTree>
    <p:extLst>
      <p:ext uri="{BB962C8B-B14F-4D97-AF65-F5344CB8AC3E}">
        <p14:creationId xmlns:p14="http://schemas.microsoft.com/office/powerpoint/2010/main" val="9940937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Kokiame gylyje išsidėstę raisčiai?</a:t>
            </a:r>
            <a:endParaRPr lang="en-US" dirty="0"/>
          </a:p>
        </p:txBody>
      </p:sp>
      <p:pic>
        <p:nvPicPr>
          <p:cNvPr id="4" name="Content Placeholder 3"/>
          <p:cNvPicPr>
            <a:picLocks noGrp="1" noChangeAspect="1"/>
          </p:cNvPicPr>
          <p:nvPr>
            <p:ph idx="1"/>
          </p:nvPr>
        </p:nvPicPr>
        <p:blipFill>
          <a:blip r:embed="rId2"/>
          <a:stretch>
            <a:fillRect/>
          </a:stretch>
        </p:blipFill>
        <p:spPr>
          <a:xfrm>
            <a:off x="2429436" y="1270558"/>
            <a:ext cx="7194413" cy="4789864"/>
          </a:xfrm>
          <a:prstGeom prst="rect">
            <a:avLst/>
          </a:prstGeom>
        </p:spPr>
      </p:pic>
    </p:spTree>
    <p:extLst>
      <p:ext uri="{BB962C8B-B14F-4D97-AF65-F5344CB8AC3E}">
        <p14:creationId xmlns:p14="http://schemas.microsoft.com/office/powerpoint/2010/main" val="42038807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SMAS ir raiščių senėjimas</a:t>
            </a:r>
            <a:endParaRPr lang="en-US" dirty="0"/>
          </a:p>
        </p:txBody>
      </p:sp>
      <p:sp>
        <p:nvSpPr>
          <p:cNvPr id="3" name="Content Placeholder 2"/>
          <p:cNvSpPr>
            <a:spLocks noGrp="1"/>
          </p:cNvSpPr>
          <p:nvPr>
            <p:ph idx="1"/>
          </p:nvPr>
        </p:nvSpPr>
        <p:spPr>
          <a:xfrm>
            <a:off x="838200" y="1550894"/>
            <a:ext cx="10515600" cy="5074024"/>
          </a:xfrm>
        </p:spPr>
        <p:txBody>
          <a:bodyPr>
            <a:normAutofit/>
          </a:bodyPr>
          <a:lstStyle/>
          <a:p>
            <a:pPr marL="0" indent="0" algn="ctr">
              <a:buNone/>
            </a:pPr>
            <a:r>
              <a:rPr lang="lt-LT" dirty="0" smtClean="0"/>
              <a:t>Dėl raiščių aparato tempimo ir nusilpimo stebimas minkštųjų audinių suglebimas.</a:t>
            </a:r>
          </a:p>
          <a:p>
            <a:pPr marL="0" indent="0" algn="ctr">
              <a:buNone/>
            </a:pPr>
            <a:r>
              <a:rPr lang="lt-LT" dirty="0" smtClean="0"/>
              <a:t>Dėl mimikos raumenų aktyvumo palaipsniui didėja SMAS poslinkis, </a:t>
            </a:r>
          </a:p>
          <a:p>
            <a:pPr marL="0" indent="0" algn="ctr">
              <a:buNone/>
            </a:pPr>
            <a:endParaRPr lang="lt-LT" dirty="0" smtClean="0"/>
          </a:p>
          <a:p>
            <a:pPr marL="0" indent="0" algn="ctr">
              <a:buNone/>
            </a:pPr>
            <a:r>
              <a:rPr lang="lt-LT" dirty="0" smtClean="0"/>
              <a:t>Raiščių stangrumas mažėja ir jie ilgėja,</a:t>
            </a:r>
          </a:p>
          <a:p>
            <a:pPr marL="0" indent="0" algn="ctr">
              <a:buNone/>
            </a:pPr>
            <a:endParaRPr lang="lt-LT" dirty="0" smtClean="0"/>
          </a:p>
          <a:p>
            <a:pPr marL="0" indent="0" algn="ctr">
              <a:buNone/>
            </a:pPr>
            <a:r>
              <a:rPr lang="lt-LT" dirty="0" smtClean="0"/>
              <a:t>Dėl gravitacijos riebaliniai paketai juda žemyn, bet laikosi jungimosi su SMAS ir pagrindinių veido raiščių vietose,</a:t>
            </a:r>
          </a:p>
          <a:p>
            <a:pPr marL="0" indent="0" algn="ctr">
              <a:buNone/>
            </a:pPr>
            <a:endParaRPr lang="lt-LT" dirty="0" smtClean="0"/>
          </a:p>
          <a:p>
            <a:pPr marL="0" indent="0" algn="ctr">
              <a:buNone/>
            </a:pPr>
            <a:r>
              <a:rPr lang="lt-LT" dirty="0" smtClean="0"/>
              <a:t>Virš raiščių atsiranda suglebimas </a:t>
            </a:r>
          </a:p>
          <a:p>
            <a:endParaRPr lang="en-US" dirty="0"/>
          </a:p>
        </p:txBody>
      </p:sp>
      <p:cxnSp>
        <p:nvCxnSpPr>
          <p:cNvPr id="5" name="Straight Arrow Connector 4"/>
          <p:cNvCxnSpPr/>
          <p:nvPr/>
        </p:nvCxnSpPr>
        <p:spPr>
          <a:xfrm>
            <a:off x="5988424" y="2886635"/>
            <a:ext cx="8964" cy="67235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6" name="Straight Arrow Connector 5"/>
          <p:cNvCxnSpPr/>
          <p:nvPr/>
        </p:nvCxnSpPr>
        <p:spPr>
          <a:xfrm>
            <a:off x="5988424" y="3821626"/>
            <a:ext cx="8964" cy="67235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7" name="Straight Arrow Connector 6"/>
          <p:cNvCxnSpPr/>
          <p:nvPr/>
        </p:nvCxnSpPr>
        <p:spPr>
          <a:xfrm>
            <a:off x="5979460" y="5223272"/>
            <a:ext cx="8964" cy="67235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842446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SMAS ir raiščių senėjimas</a:t>
            </a:r>
            <a:endParaRPr lang="en-US" dirty="0"/>
          </a:p>
        </p:txBody>
      </p:sp>
      <p:sp>
        <p:nvSpPr>
          <p:cNvPr id="3" name="Content Placeholder 2"/>
          <p:cNvSpPr>
            <a:spLocks noGrp="1"/>
          </p:cNvSpPr>
          <p:nvPr>
            <p:ph idx="1"/>
          </p:nvPr>
        </p:nvSpPr>
        <p:spPr>
          <a:xfrm>
            <a:off x="5494058" y="1924844"/>
            <a:ext cx="6155577" cy="4351338"/>
          </a:xfrm>
        </p:spPr>
        <p:txBody>
          <a:bodyPr/>
          <a:lstStyle/>
          <a:p>
            <a:pPr marL="0" indent="0">
              <a:buNone/>
            </a:pPr>
            <a:r>
              <a:rPr lang="lt-LT" dirty="0" smtClean="0"/>
              <a:t>nasolobialinė </a:t>
            </a:r>
            <a:r>
              <a:rPr lang="lt-LT" dirty="0"/>
              <a:t>raukšlė - tai žandikaulio raiščio suglebimo </a:t>
            </a:r>
            <a:r>
              <a:rPr lang="lt-LT" dirty="0" smtClean="0"/>
              <a:t>vieta </a:t>
            </a:r>
            <a:r>
              <a:rPr lang="lt-LT" dirty="0"/>
              <a:t>ant žandikaulio ribos </a:t>
            </a:r>
            <a:r>
              <a:rPr lang="lt-LT" dirty="0" smtClean="0"/>
              <a:t>ir žandikaulio </a:t>
            </a:r>
            <a:r>
              <a:rPr lang="lt-LT" dirty="0"/>
              <a:t>srityje,</a:t>
            </a:r>
          </a:p>
          <a:p>
            <a:pPr marL="0" indent="0">
              <a:buNone/>
            </a:pPr>
            <a:r>
              <a:rPr lang="lt-LT" dirty="0"/>
              <a:t>„maliariniai maišai“ – virš skruostikaulio raiščio,</a:t>
            </a:r>
          </a:p>
          <a:p>
            <a:pPr marL="0" indent="0">
              <a:buNone/>
            </a:pPr>
            <a:r>
              <a:rPr lang="lt-LT" dirty="0"/>
              <a:t>„buldogo žandai“ – virš apatinio žandikaulio raiščio.</a:t>
            </a:r>
          </a:p>
          <a:p>
            <a:endParaRPr lang="en-US" dirty="0"/>
          </a:p>
        </p:txBody>
      </p:sp>
      <p:pic>
        <p:nvPicPr>
          <p:cNvPr id="4098" name="Picture 2" descr="Retaining Ligaments of the Face | Aesthetic Surgery Journal | Oxford  Academic | Facial anatomy, Facial aesthetics, Aesthetic medic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22" y="1690688"/>
            <a:ext cx="4953000" cy="481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7875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Veido raumenys</a:t>
            </a:r>
            <a:endParaRPr lang="en-US" dirty="0"/>
          </a:p>
        </p:txBody>
      </p:sp>
      <p:sp>
        <p:nvSpPr>
          <p:cNvPr id="4" name="Content Placeholder 3"/>
          <p:cNvSpPr>
            <a:spLocks noGrp="1"/>
          </p:cNvSpPr>
          <p:nvPr>
            <p:ph idx="1"/>
          </p:nvPr>
        </p:nvSpPr>
        <p:spPr>
          <a:xfrm>
            <a:off x="484094" y="1572586"/>
            <a:ext cx="5405718" cy="4890967"/>
          </a:xfrm>
        </p:spPr>
        <p:txBody>
          <a:bodyPr>
            <a:normAutofit lnSpcReduction="10000"/>
          </a:bodyPr>
          <a:lstStyle/>
          <a:p>
            <a:pPr marL="0" indent="0">
              <a:buNone/>
            </a:pPr>
            <a:r>
              <a:rPr lang="lt-LT" dirty="0" smtClean="0"/>
              <a:t>Viršutinės veido dalies raumenų tonusas mažėja, todėl leidžiasi antakiai. </a:t>
            </a:r>
            <a:br>
              <a:rPr lang="lt-LT" dirty="0" smtClean="0"/>
            </a:br>
            <a:r>
              <a:rPr lang="en-US" dirty="0" smtClean="0"/>
              <a:t>M</a:t>
            </a:r>
            <a:r>
              <a:rPr lang="lt-LT" dirty="0" smtClean="0"/>
              <a:t>.</a:t>
            </a:r>
            <a:r>
              <a:rPr lang="lt-LT" dirty="0"/>
              <a:t>C</a:t>
            </a:r>
            <a:r>
              <a:rPr lang="en-US" dirty="0" err="1" smtClean="0"/>
              <a:t>orrugator</a:t>
            </a:r>
            <a:r>
              <a:rPr lang="en-US" dirty="0" smtClean="0"/>
              <a:t> </a:t>
            </a:r>
            <a:r>
              <a:rPr lang="en-US" dirty="0" err="1" smtClean="0"/>
              <a:t>supercilii</a:t>
            </a:r>
            <a:r>
              <a:rPr lang="lt-LT" dirty="0" smtClean="0"/>
              <a:t> virš antakio formuoja vertikalias klostes.</a:t>
            </a:r>
          </a:p>
          <a:p>
            <a:pPr marL="0" indent="0">
              <a:buNone/>
            </a:pPr>
            <a:r>
              <a:rPr lang="lt-LT" dirty="0" smtClean="0"/>
              <a:t>M. Procerus sudaro skersines raukšles nosies srityje, nuleidžia antakius.</a:t>
            </a:r>
          </a:p>
          <a:p>
            <a:pPr marL="0" indent="0">
              <a:buNone/>
            </a:pPr>
            <a:r>
              <a:rPr lang="lt-LT" dirty="0" smtClean="0"/>
              <a:t>Viršutinės dalies m. Orbicularis oculi sudaro „žąsies kojeles“.</a:t>
            </a:r>
            <a:br>
              <a:rPr lang="lt-LT" dirty="0" smtClean="0"/>
            </a:br>
            <a:r>
              <a:rPr lang="lt-LT" dirty="0" smtClean="0"/>
              <a:t>M. nasalis sudaro horizontalias raukšles nosies srityje.</a:t>
            </a:r>
            <a:endParaRPr lang="en-US" dirty="0"/>
          </a:p>
        </p:txBody>
      </p:sp>
      <p:pic>
        <p:nvPicPr>
          <p:cNvPr id="2050" name="Picture 2" descr="Facial-Muscles.jpg (726×661) | Facial muscles anatomy, Muscle anatomy, Face  ana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611" y="1572586"/>
            <a:ext cx="5545978" cy="504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88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Epidermis.</a:t>
            </a:r>
            <a:br>
              <a:rPr lang="lt-LT" dirty="0" smtClean="0"/>
            </a:br>
            <a:r>
              <a:rPr lang="lt-LT" dirty="0" smtClean="0"/>
              <a:t>Raginis sluoksnis (s.corneum) </a:t>
            </a:r>
            <a:endParaRPr lang="en-US" dirty="0"/>
          </a:p>
        </p:txBody>
      </p:sp>
      <p:sp>
        <p:nvSpPr>
          <p:cNvPr id="3" name="Content Placeholder 2"/>
          <p:cNvSpPr>
            <a:spLocks noGrp="1"/>
          </p:cNvSpPr>
          <p:nvPr>
            <p:ph idx="1"/>
          </p:nvPr>
        </p:nvSpPr>
        <p:spPr>
          <a:xfrm>
            <a:off x="960864" y="1496257"/>
            <a:ext cx="10515600" cy="5199643"/>
          </a:xfrm>
        </p:spPr>
        <p:txBody>
          <a:bodyPr>
            <a:noAutofit/>
          </a:bodyPr>
          <a:lstStyle/>
          <a:p>
            <a:pPr>
              <a:lnSpc>
                <a:spcPct val="120000"/>
              </a:lnSpc>
              <a:buClr>
                <a:schemeClr val="accent1"/>
              </a:buClr>
              <a:buFont typeface="Wingdings" panose="05000000000000000000" pitchFamily="2" charset="2"/>
              <a:buChar char="§"/>
            </a:pPr>
            <a:r>
              <a:rPr lang="lt-LT" sz="1800" dirty="0" smtClean="0"/>
              <a:t>Raginis sluoksnis </a:t>
            </a:r>
            <a:r>
              <a:rPr lang="lt-LT" sz="1800" dirty="0"/>
              <a:t>sudarytas iš 5 – 6 ir net daugiau eilių plokščių ląstelių (mikroskopiškų žvynelių) – </a:t>
            </a:r>
            <a:r>
              <a:rPr lang="lt-LT" sz="1800" b="1" dirty="0"/>
              <a:t>korneocitų</a:t>
            </a:r>
            <a:r>
              <a:rPr lang="lt-LT" sz="1800" dirty="0"/>
              <a:t>. Ląstelės neturi branduolių, užpildytos </a:t>
            </a:r>
            <a:r>
              <a:rPr lang="lt-LT" sz="1800" b="1" dirty="0"/>
              <a:t>keratinu</a:t>
            </a:r>
            <a:r>
              <a:rPr lang="lt-LT" sz="1800" dirty="0"/>
              <a:t> ir yra negyvos. </a:t>
            </a:r>
            <a:r>
              <a:rPr lang="lt-LT" sz="1800" dirty="0" smtClean="0"/>
              <a:t>Apie </a:t>
            </a:r>
            <a:r>
              <a:rPr lang="lt-LT" sz="1800" dirty="0"/>
              <a:t>50 proc. jų masės sudaro keratinas ir kiti skleroproteinai (atraminiai baltyminiai dariniai), kieti ir netirpstantys vandenyje. </a:t>
            </a:r>
            <a:endParaRPr lang="lt-LT" sz="1800" dirty="0" smtClean="0"/>
          </a:p>
          <a:p>
            <a:pPr>
              <a:lnSpc>
                <a:spcPct val="120000"/>
              </a:lnSpc>
              <a:buClr>
                <a:schemeClr val="accent1"/>
              </a:buClr>
              <a:buFont typeface="Wingdings" panose="05000000000000000000" pitchFamily="2" charset="2"/>
              <a:buChar char="§"/>
            </a:pPr>
            <a:r>
              <a:rPr lang="lt-LT" sz="1800" dirty="0" smtClean="0"/>
              <a:t>Tarpląstelinę </a:t>
            </a:r>
            <a:r>
              <a:rPr lang="lt-LT" sz="1800" dirty="0"/>
              <a:t>erdvę užpildo </a:t>
            </a:r>
            <a:r>
              <a:rPr lang="lt-LT" sz="1800" b="1" dirty="0"/>
              <a:t>riebalai, riebiosios rūgštys, cholesterinas, riebaluose tirpių dalelių lipidai, </a:t>
            </a:r>
            <a:r>
              <a:rPr lang="lt-LT" sz="1800" b="1" dirty="0" smtClean="0"/>
              <a:t>aminorūgštys</a:t>
            </a:r>
            <a:r>
              <a:rPr lang="lt-LT" sz="1800" b="1" dirty="0"/>
              <a:t>, cukrus ir vandenyje tirpios </a:t>
            </a:r>
            <a:r>
              <a:rPr lang="lt-LT" sz="1800" b="1" dirty="0" smtClean="0"/>
              <a:t>medžiagos</a:t>
            </a:r>
            <a:r>
              <a:rPr lang="lt-LT" sz="1800" dirty="0" smtClean="0"/>
              <a:t>.</a:t>
            </a:r>
          </a:p>
          <a:p>
            <a:pPr>
              <a:lnSpc>
                <a:spcPct val="120000"/>
              </a:lnSpc>
              <a:buClr>
                <a:schemeClr val="accent1"/>
              </a:buClr>
              <a:buFont typeface="Wingdings" panose="05000000000000000000" pitchFamily="2" charset="2"/>
              <a:buChar char="§"/>
            </a:pPr>
            <a:r>
              <a:rPr lang="lt-LT" sz="1800" dirty="0" smtClean="0"/>
              <a:t>Raginis </a:t>
            </a:r>
            <a:r>
              <a:rPr lang="lt-LT" sz="1800" dirty="0"/>
              <a:t>sluoksnis patikimai saugo organizmą nuo neigiamų aplinkos veiksnių ir neleidžia išgaruoti drėgmei. </a:t>
            </a:r>
            <a:endParaRPr lang="lt-LT" sz="1800" dirty="0" smtClean="0"/>
          </a:p>
          <a:p>
            <a:pPr>
              <a:lnSpc>
                <a:spcPct val="120000"/>
              </a:lnSpc>
              <a:buClr>
                <a:schemeClr val="accent1"/>
              </a:buClr>
              <a:buFont typeface="Wingdings" panose="05000000000000000000" pitchFamily="2" charset="2"/>
              <a:buChar char="§"/>
            </a:pPr>
            <a:r>
              <a:rPr lang="lt-LT" sz="1800" dirty="0" smtClean="0"/>
              <a:t>Raginio </a:t>
            </a:r>
            <a:r>
              <a:rPr lang="lt-LT" sz="1800" dirty="0"/>
              <a:t>sluoksnio ląstelės kompaktiškai apvilktos hidrolipidine </a:t>
            </a:r>
            <a:r>
              <a:rPr lang="lt-LT" sz="1800" dirty="0" smtClean="0"/>
              <a:t>mantija (stratum compactum), </a:t>
            </a:r>
            <a:r>
              <a:rPr lang="lt-LT" sz="1800" dirty="0"/>
              <a:t>kuri sudaryta iš riebalų, klijingų medžiagų ir mirusių </a:t>
            </a:r>
            <a:r>
              <a:rPr lang="lt-LT" sz="1800" dirty="0" smtClean="0"/>
              <a:t>ląsteliųHidrolipidinė </a:t>
            </a:r>
            <a:r>
              <a:rPr lang="lt-LT" sz="1800" dirty="0"/>
              <a:t>mantija dar </a:t>
            </a:r>
            <a:r>
              <a:rPr lang="lt-LT" sz="1800" dirty="0" smtClean="0"/>
              <a:t>vadinama. </a:t>
            </a:r>
          </a:p>
          <a:p>
            <a:pPr>
              <a:lnSpc>
                <a:spcPct val="120000"/>
              </a:lnSpc>
              <a:buClr>
                <a:schemeClr val="accent1"/>
              </a:buClr>
              <a:buFont typeface="Wingdings" panose="05000000000000000000" pitchFamily="2" charset="2"/>
              <a:buChar char="§"/>
            </a:pPr>
            <a:r>
              <a:rPr lang="lt-LT" sz="1800" dirty="0" smtClean="0"/>
              <a:t>Viršutinė </a:t>
            </a:r>
            <a:r>
              <a:rPr lang="lt-LT" sz="1800" dirty="0"/>
              <a:t>raginio sluoksnio dalis puri ir vadinama pleiskanojančiu sluoksniu </a:t>
            </a:r>
            <a:r>
              <a:rPr lang="lt-LT" sz="1800" dirty="0" smtClean="0"/>
              <a:t>(stratum disjunctum/Ranvje sluoksnis). Jo yra </a:t>
            </a:r>
            <a:r>
              <a:rPr lang="lt-LT" sz="1800" dirty="0"/>
              <a:t>apie 5nm. Būtent šiame lygmenyje, mirusios ląstelės praranda ryšius viena su kita. </a:t>
            </a:r>
            <a:endParaRPr lang="lt-LT" sz="1800" dirty="0" smtClean="0"/>
          </a:p>
          <a:p>
            <a:pPr>
              <a:lnSpc>
                <a:spcPct val="120000"/>
              </a:lnSpc>
              <a:buClr>
                <a:schemeClr val="accent1"/>
              </a:buClr>
              <a:buFont typeface="Wingdings" panose="05000000000000000000" pitchFamily="2" charset="2"/>
              <a:buChar char="§"/>
            </a:pPr>
            <a:r>
              <a:rPr lang="lt-LT" sz="1800" dirty="0" smtClean="0"/>
              <a:t>Pažeistas </a:t>
            </a:r>
            <a:r>
              <a:rPr lang="lt-LT" sz="1800" dirty="0"/>
              <a:t>raginis sluoksnis atsinaujina per 5 dienas. </a:t>
            </a:r>
            <a:endParaRPr lang="lt-LT" sz="1800" dirty="0" smtClean="0"/>
          </a:p>
          <a:p>
            <a:pPr>
              <a:lnSpc>
                <a:spcPct val="120000"/>
              </a:lnSpc>
              <a:buClr>
                <a:schemeClr val="accent1"/>
              </a:buClr>
              <a:buFont typeface="Wingdings" panose="05000000000000000000" pitchFamily="2" charset="2"/>
              <a:buChar char="§"/>
            </a:pPr>
            <a:r>
              <a:rPr lang="lt-LT" sz="1800" dirty="0" smtClean="0"/>
              <a:t>Apsauginė </a:t>
            </a:r>
            <a:r>
              <a:rPr lang="lt-LT" sz="1800" dirty="0"/>
              <a:t>odos plėvelė yra </a:t>
            </a:r>
            <a:r>
              <a:rPr lang="lt-LT" sz="1800" b="1" dirty="0"/>
              <a:t>rūgšti</a:t>
            </a:r>
            <a:r>
              <a:rPr lang="lt-LT" sz="1800" dirty="0"/>
              <a:t> (pH – 4,8-5,8), bet dažnai valant spiritu pH pasislenka į šarminę pusę, taip susilpnėja apsauginė funkcija. Gali suaktyvėti uždegiminės reakcijos </a:t>
            </a:r>
            <a:r>
              <a:rPr lang="lt-LT" sz="1800" dirty="0" smtClean="0"/>
              <a:t>odoje.</a:t>
            </a:r>
            <a:endParaRPr lang="en-US" sz="1800" dirty="0"/>
          </a:p>
        </p:txBody>
      </p:sp>
    </p:spTree>
    <p:extLst>
      <p:ext uri="{BB962C8B-B14F-4D97-AF65-F5344CB8AC3E}">
        <p14:creationId xmlns:p14="http://schemas.microsoft.com/office/powerpoint/2010/main" val="33850638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Veido ir kaklo raumenys</a:t>
            </a:r>
            <a:endParaRPr lang="en-US" dirty="0"/>
          </a:p>
        </p:txBody>
      </p:sp>
      <p:sp>
        <p:nvSpPr>
          <p:cNvPr id="3" name="Content Placeholder 2"/>
          <p:cNvSpPr>
            <a:spLocks noGrp="1"/>
          </p:cNvSpPr>
          <p:nvPr>
            <p:ph idx="1"/>
          </p:nvPr>
        </p:nvSpPr>
        <p:spPr>
          <a:xfrm>
            <a:off x="5997388" y="1825625"/>
            <a:ext cx="5356412" cy="4691716"/>
          </a:xfrm>
        </p:spPr>
        <p:txBody>
          <a:bodyPr>
            <a:normAutofit fontScale="92500" lnSpcReduction="10000"/>
          </a:bodyPr>
          <a:lstStyle/>
          <a:p>
            <a:pPr marL="0" indent="0">
              <a:lnSpc>
                <a:spcPct val="110000"/>
              </a:lnSpc>
              <a:buNone/>
            </a:pPr>
            <a:r>
              <a:rPr lang="lt-LT" dirty="0" smtClean="0"/>
              <a:t>M. </a:t>
            </a:r>
            <a:r>
              <a:rPr lang="en-US" dirty="0" smtClean="0"/>
              <a:t>zygomaticus minor</a:t>
            </a:r>
            <a:r>
              <a:rPr lang="lt-LT" dirty="0" smtClean="0"/>
              <a:t> ir </a:t>
            </a:r>
            <a:r>
              <a:rPr lang="en-US" dirty="0" smtClean="0"/>
              <a:t>M</a:t>
            </a:r>
            <a:r>
              <a:rPr lang="lt-LT" dirty="0" smtClean="0"/>
              <a:t>.</a:t>
            </a:r>
            <a:r>
              <a:rPr lang="en-US" dirty="0" smtClean="0"/>
              <a:t> </a:t>
            </a:r>
            <a:r>
              <a:rPr lang="en-US" dirty="0" err="1"/>
              <a:t>levator</a:t>
            </a:r>
            <a:r>
              <a:rPr lang="en-US" dirty="0"/>
              <a:t> </a:t>
            </a:r>
            <a:r>
              <a:rPr lang="en-US" dirty="0" err="1"/>
              <a:t>labii</a:t>
            </a:r>
            <a:r>
              <a:rPr lang="en-US" dirty="0"/>
              <a:t> </a:t>
            </a:r>
            <a:r>
              <a:rPr lang="en-US" dirty="0" err="1"/>
              <a:t>superioris</a:t>
            </a:r>
            <a:r>
              <a:rPr lang="en-US" dirty="0"/>
              <a:t> </a:t>
            </a:r>
            <a:r>
              <a:rPr lang="en-US" dirty="0" err="1" smtClean="0"/>
              <a:t>alaeque</a:t>
            </a:r>
            <a:r>
              <a:rPr lang="en-US" dirty="0" smtClean="0"/>
              <a:t> </a:t>
            </a:r>
            <a:r>
              <a:rPr lang="en-US" dirty="0" err="1"/>
              <a:t>nasi</a:t>
            </a:r>
            <a:r>
              <a:rPr lang="lt-LT" dirty="0" smtClean="0"/>
              <a:t> dalyvauja nasolobialinės raukšlės formavime.</a:t>
            </a:r>
          </a:p>
          <a:p>
            <a:pPr marL="0" indent="0">
              <a:lnSpc>
                <a:spcPct val="110000"/>
              </a:lnSpc>
              <a:buNone/>
            </a:pPr>
            <a:r>
              <a:rPr lang="lt-LT" dirty="0" smtClean="0"/>
              <a:t>M. </a:t>
            </a:r>
            <a:r>
              <a:rPr lang="en-US" dirty="0"/>
              <a:t>depressor </a:t>
            </a:r>
            <a:r>
              <a:rPr lang="en-US" dirty="0" err="1"/>
              <a:t>anguli</a:t>
            </a:r>
            <a:r>
              <a:rPr lang="en-US" dirty="0"/>
              <a:t> </a:t>
            </a:r>
            <a:r>
              <a:rPr lang="en-US" dirty="0" err="1" smtClean="0"/>
              <a:t>oris</a:t>
            </a:r>
            <a:r>
              <a:rPr lang="lt-LT" dirty="0" smtClean="0"/>
              <a:t> leidžia lūpų kampus žemyn.</a:t>
            </a:r>
          </a:p>
          <a:p>
            <a:pPr marL="0" indent="0">
              <a:lnSpc>
                <a:spcPct val="110000"/>
              </a:lnSpc>
              <a:buNone/>
            </a:pPr>
            <a:r>
              <a:rPr lang="lt-LT" dirty="0" smtClean="0"/>
              <a:t>M. Orbicularis oris formuoja kiseto raukšles.</a:t>
            </a:r>
          </a:p>
          <a:p>
            <a:pPr marL="0" indent="0">
              <a:lnSpc>
                <a:spcPct val="110000"/>
              </a:lnSpc>
              <a:buNone/>
            </a:pPr>
            <a:r>
              <a:rPr lang="lt-LT" dirty="0" smtClean="0"/>
              <a:t>Platizma formuoja veido ovalo deformaciją, nuleidžia lūpų kampus ir apatinį žandikaulį.</a:t>
            </a:r>
          </a:p>
          <a:p>
            <a:pPr marL="0" indent="0">
              <a:buNone/>
            </a:pPr>
            <a:endParaRPr lang="lt-LT" dirty="0" smtClean="0"/>
          </a:p>
          <a:p>
            <a:pPr marL="0" indent="0">
              <a:buNone/>
            </a:pPr>
            <a:endParaRPr lang="en-US" dirty="0"/>
          </a:p>
        </p:txBody>
      </p:sp>
      <p:pic>
        <p:nvPicPr>
          <p:cNvPr id="3074" name="Picture 2" descr="6: Upper face muscles used to produce facial expressions (image taken...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48" y="1975550"/>
            <a:ext cx="6124575" cy="380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715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Kaukolės kaulai</a:t>
            </a:r>
            <a:endParaRPr lang="en-US" dirty="0"/>
          </a:p>
        </p:txBody>
      </p:sp>
      <p:sp>
        <p:nvSpPr>
          <p:cNvPr id="3" name="Content Placeholder 2"/>
          <p:cNvSpPr>
            <a:spLocks noGrp="1"/>
          </p:cNvSpPr>
          <p:nvPr>
            <p:ph idx="1"/>
          </p:nvPr>
        </p:nvSpPr>
        <p:spPr>
          <a:xfrm>
            <a:off x="757516" y="1486692"/>
            <a:ext cx="6001871" cy="4351338"/>
          </a:xfrm>
        </p:spPr>
        <p:txBody>
          <a:bodyPr/>
          <a:lstStyle/>
          <a:p>
            <a:pPr marL="0" indent="0">
              <a:lnSpc>
                <a:spcPct val="100000"/>
              </a:lnSpc>
              <a:buClr>
                <a:schemeClr val="accent1">
                  <a:lumMod val="75000"/>
                </a:schemeClr>
              </a:buClr>
              <a:buNone/>
            </a:pPr>
            <a:r>
              <a:rPr lang="lt-LT" dirty="0" smtClean="0"/>
              <a:t>Kaukolė sudaryta </a:t>
            </a:r>
            <a:r>
              <a:rPr lang="lt-LT" dirty="0"/>
              <a:t>iš: </a:t>
            </a:r>
            <a:endParaRPr lang="lt-LT" dirty="0" smtClean="0"/>
          </a:p>
          <a:p>
            <a:pPr>
              <a:lnSpc>
                <a:spcPct val="100000"/>
              </a:lnSpc>
              <a:buClr>
                <a:schemeClr val="accent1">
                  <a:lumMod val="75000"/>
                </a:schemeClr>
              </a:buClr>
              <a:buFont typeface="Wingdings" panose="05000000000000000000" pitchFamily="2" charset="2"/>
              <a:buChar char="§"/>
            </a:pPr>
            <a:r>
              <a:rPr lang="lt-LT" dirty="0" smtClean="0"/>
              <a:t>apatinio </a:t>
            </a:r>
            <a:r>
              <a:rPr lang="lt-LT" dirty="0"/>
              <a:t>žandikaulio, </a:t>
            </a:r>
            <a:endParaRPr lang="lt-LT" dirty="0" smtClean="0"/>
          </a:p>
          <a:p>
            <a:pPr>
              <a:lnSpc>
                <a:spcPct val="100000"/>
              </a:lnSpc>
              <a:buClr>
                <a:schemeClr val="accent1">
                  <a:lumMod val="75000"/>
                </a:schemeClr>
              </a:buClr>
              <a:buFont typeface="Wingdings" panose="05000000000000000000" pitchFamily="2" charset="2"/>
              <a:buChar char="§"/>
            </a:pPr>
            <a:r>
              <a:rPr lang="lt-LT" dirty="0" smtClean="0"/>
              <a:t>viršutinio žandikaulio,</a:t>
            </a:r>
          </a:p>
          <a:p>
            <a:pPr>
              <a:lnSpc>
                <a:spcPct val="100000"/>
              </a:lnSpc>
              <a:buClr>
                <a:schemeClr val="accent1">
                  <a:lumMod val="75000"/>
                </a:schemeClr>
              </a:buClr>
              <a:buFont typeface="Wingdings" panose="05000000000000000000" pitchFamily="2" charset="2"/>
              <a:buChar char="§"/>
            </a:pPr>
            <a:r>
              <a:rPr lang="lt-LT" dirty="0" smtClean="0"/>
              <a:t>zigomatinių kaulų </a:t>
            </a:r>
            <a:r>
              <a:rPr lang="lt-LT" dirty="0"/>
              <a:t>ir </a:t>
            </a:r>
            <a:r>
              <a:rPr lang="lt-LT" dirty="0" smtClean="0"/>
              <a:t>mažų kaulų, sudarančių </a:t>
            </a:r>
            <a:r>
              <a:rPr lang="lt-LT" dirty="0"/>
              <a:t>nosies, burnos ertmes</a:t>
            </a:r>
            <a:r>
              <a:rPr lang="lt-LT" dirty="0" smtClean="0"/>
              <a:t>, akiduobių sienelės.</a:t>
            </a:r>
          </a:p>
          <a:p>
            <a:pPr>
              <a:lnSpc>
                <a:spcPct val="100000"/>
              </a:lnSpc>
              <a:buClr>
                <a:schemeClr val="accent1">
                  <a:lumMod val="75000"/>
                </a:schemeClr>
              </a:buClr>
              <a:buFont typeface="Wingdings" panose="05000000000000000000" pitchFamily="2" charset="2"/>
              <a:buChar char="§"/>
            </a:pPr>
            <a:r>
              <a:rPr lang="lt-LT" dirty="0" smtClean="0"/>
              <a:t>Senstant mažėja apimtis, svoris, drėgmės kiekis.</a:t>
            </a:r>
            <a:endParaRPr lang="en-US" dirty="0"/>
          </a:p>
        </p:txBody>
      </p:sp>
      <p:pic>
        <p:nvPicPr>
          <p:cNvPr id="4" name="Picture 3"/>
          <p:cNvPicPr>
            <a:picLocks noChangeAspect="1"/>
          </p:cNvPicPr>
          <p:nvPr/>
        </p:nvPicPr>
        <p:blipFill>
          <a:blip r:embed="rId2"/>
          <a:stretch>
            <a:fillRect/>
          </a:stretch>
        </p:blipFill>
        <p:spPr>
          <a:xfrm>
            <a:off x="7297181" y="833717"/>
            <a:ext cx="4412685" cy="5657289"/>
          </a:xfrm>
          <a:prstGeom prst="rect">
            <a:avLst/>
          </a:prstGeom>
        </p:spPr>
      </p:pic>
    </p:spTree>
    <p:extLst>
      <p:ext uri="{BB962C8B-B14F-4D97-AF65-F5344CB8AC3E}">
        <p14:creationId xmlns:p14="http://schemas.microsoft.com/office/powerpoint/2010/main" val="34559814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1" y="0"/>
            <a:ext cx="12192851" cy="6858479"/>
          </a:xfrm>
          <a:prstGeom prst="rect">
            <a:avLst/>
          </a:prstGeom>
        </p:spPr>
      </p:pic>
      <p:sp>
        <p:nvSpPr>
          <p:cNvPr id="2" name="Title 1"/>
          <p:cNvSpPr>
            <a:spLocks noGrp="1"/>
          </p:cNvSpPr>
          <p:nvPr>
            <p:ph type="title"/>
          </p:nvPr>
        </p:nvSpPr>
        <p:spPr>
          <a:xfrm>
            <a:off x="694765" y="2794560"/>
            <a:ext cx="10515600" cy="1325563"/>
          </a:xfrm>
        </p:spPr>
        <p:txBody>
          <a:bodyPr/>
          <a:lstStyle/>
          <a:p>
            <a:pPr algn="ctr"/>
            <a:r>
              <a:rPr lang="lt-LT" dirty="0" smtClean="0">
                <a:solidFill>
                  <a:schemeClr val="bg1"/>
                </a:solidFill>
              </a:rPr>
              <a:t>Senėjimo proceso metu vykstantys pokyčiai</a:t>
            </a:r>
            <a:endParaRPr lang="en-US" dirty="0">
              <a:solidFill>
                <a:schemeClr val="bg1"/>
              </a:solidFill>
            </a:endParaRPr>
          </a:p>
        </p:txBody>
      </p:sp>
    </p:spTree>
    <p:extLst>
      <p:ext uri="{BB962C8B-B14F-4D97-AF65-F5344CB8AC3E}">
        <p14:creationId xmlns:p14="http://schemas.microsoft.com/office/powerpoint/2010/main" val="27539079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Odos regeneracinės sistemos</a:t>
            </a:r>
            <a:endParaRPr lang="en-US" dirty="0"/>
          </a:p>
        </p:txBody>
      </p:sp>
      <p:sp>
        <p:nvSpPr>
          <p:cNvPr id="3" name="Content Placeholder 2"/>
          <p:cNvSpPr>
            <a:spLocks noGrp="1"/>
          </p:cNvSpPr>
          <p:nvPr>
            <p:ph idx="1"/>
          </p:nvPr>
        </p:nvSpPr>
        <p:spPr/>
        <p:txBody>
          <a:bodyPr/>
          <a:lstStyle/>
          <a:p>
            <a:pPr marL="0" indent="0">
              <a:buNone/>
            </a:pPr>
            <a:r>
              <a:rPr lang="lt-LT" dirty="0" smtClean="0"/>
              <a:t>Susilpnėjusios odos apsauginės ir regeneracinės sistemos lemia odos negebėjimą atlikti savo pagrindę užduotį – būti barjeru, todėl įvyksta odos ląstelių ir viso organizmo gyvybingumo procesų pažeidimas.</a:t>
            </a:r>
          </a:p>
          <a:p>
            <a:pPr marL="0" indent="0">
              <a:buNone/>
            </a:pPr>
            <a:r>
              <a:rPr lang="lt-LT" dirty="0" smtClean="0"/>
              <a:t>Faktoriai, veikiantys regeneracinius mechanizmus:</a:t>
            </a:r>
          </a:p>
          <a:p>
            <a:pPr>
              <a:buClr>
                <a:schemeClr val="accent1"/>
              </a:buClr>
              <a:buFont typeface="Wingdings" panose="05000000000000000000" pitchFamily="2" charset="2"/>
              <a:buChar char="§"/>
            </a:pPr>
            <a:r>
              <a:rPr lang="lt-LT" dirty="0" smtClean="0"/>
              <a:t>Medžiagų apykaita – atpalaiduoja energiją,</a:t>
            </a:r>
          </a:p>
          <a:p>
            <a:pPr>
              <a:buClr>
                <a:schemeClr val="accent1"/>
              </a:buClr>
              <a:buFont typeface="Wingdings" panose="05000000000000000000" pitchFamily="2" charset="2"/>
              <a:buChar char="§"/>
            </a:pPr>
            <a:r>
              <a:rPr lang="lt-LT" dirty="0" smtClean="0"/>
              <a:t>Kraujotaka – suteikia maistines medžiagas,</a:t>
            </a:r>
          </a:p>
          <a:p>
            <a:pPr>
              <a:buClr>
                <a:schemeClr val="accent1"/>
              </a:buClr>
              <a:buFont typeface="Wingdings" panose="05000000000000000000" pitchFamily="2" charset="2"/>
              <a:buChar char="§"/>
            </a:pPr>
            <a:r>
              <a:rPr lang="lt-LT" dirty="0" smtClean="0"/>
              <a:t>Imuninė sistema – silpnėjimas provokuoja nereikalingą stimuliaciją, imuninės sistemos sutrikimus, suletėjusią regeneraciją,</a:t>
            </a:r>
          </a:p>
          <a:p>
            <a:pPr>
              <a:buClr>
                <a:schemeClr val="accent1"/>
              </a:buClr>
              <a:buFont typeface="Wingdings" panose="05000000000000000000" pitchFamily="2" charset="2"/>
              <a:buChar char="§"/>
            </a:pPr>
            <a:r>
              <a:rPr lang="lt-LT" dirty="0" smtClean="0"/>
              <a:t>Ląstelių darbingumas – funkcinė būsena.</a:t>
            </a:r>
            <a:endParaRPr lang="lt-LT" dirty="0"/>
          </a:p>
        </p:txBody>
      </p:sp>
    </p:spTree>
    <p:extLst>
      <p:ext uri="{BB962C8B-B14F-4D97-AF65-F5344CB8AC3E}">
        <p14:creationId xmlns:p14="http://schemas.microsoft.com/office/powerpoint/2010/main" val="295523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Regeneracinės sistemos pažeidimai</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14211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63981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3200" dirty="0" smtClean="0"/>
              <a:t>Morfofunkciniai odos pakitimai chronologinio senėjimo metu.</a:t>
            </a:r>
            <a:br>
              <a:rPr lang="lt-LT" sz="3200" dirty="0" smtClean="0"/>
            </a:br>
            <a:r>
              <a:rPr lang="lt-LT" sz="3200" dirty="0" smtClean="0"/>
              <a:t>Epidermis</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1931277"/>
              </p:ext>
            </p:extLst>
          </p:nvPr>
        </p:nvGraphicFramePr>
        <p:xfrm>
          <a:off x="702526" y="1690688"/>
          <a:ext cx="11031400" cy="4467266"/>
        </p:xfrm>
        <a:graphic>
          <a:graphicData uri="http://schemas.openxmlformats.org/drawingml/2006/table">
            <a:tbl>
              <a:tblPr firstRow="1" bandRow="1">
                <a:tableStyleId>{5C22544A-7EE6-4342-B048-85BDC9FD1C3A}</a:tableStyleId>
              </a:tblPr>
              <a:tblGrid>
                <a:gridCol w="5515700"/>
                <a:gridCol w="5515700"/>
              </a:tblGrid>
              <a:tr h="519915">
                <a:tc>
                  <a:txBody>
                    <a:bodyPr/>
                    <a:lstStyle/>
                    <a:p>
                      <a:pPr algn="ctr"/>
                      <a:r>
                        <a:rPr lang="lt-LT" sz="2400" dirty="0" smtClean="0"/>
                        <a:t>Požymiai</a:t>
                      </a:r>
                      <a:endParaRPr lang="en-US" sz="2400" dirty="0"/>
                    </a:p>
                  </a:txBody>
                  <a:tcPr anchor="ctr"/>
                </a:tc>
                <a:tc>
                  <a:txBody>
                    <a:bodyPr/>
                    <a:lstStyle/>
                    <a:p>
                      <a:pPr algn="ctr"/>
                      <a:r>
                        <a:rPr lang="lt-LT" sz="2400" dirty="0" smtClean="0"/>
                        <a:t>Funkcijos pokyčiai</a:t>
                      </a:r>
                      <a:endParaRPr lang="en-US" sz="2400" dirty="0"/>
                    </a:p>
                  </a:txBody>
                  <a:tcPr anchor="ctr"/>
                </a:tc>
              </a:tr>
              <a:tr h="2123596">
                <a:tc>
                  <a:txBody>
                    <a:bodyPr/>
                    <a:lstStyle/>
                    <a:p>
                      <a:pPr marL="342900" indent="-342900" algn="l">
                        <a:buClr>
                          <a:schemeClr val="accent1"/>
                        </a:buClr>
                        <a:buFont typeface="Wingdings" panose="05000000000000000000" pitchFamily="2" charset="2"/>
                        <a:buChar char="§"/>
                      </a:pPr>
                      <a:r>
                        <a:rPr lang="lt-LT" sz="2400" dirty="0" smtClean="0"/>
                        <a:t>Bendras</a:t>
                      </a:r>
                      <a:r>
                        <a:rPr lang="lt-LT" sz="2400" baseline="0" dirty="0" smtClean="0"/>
                        <a:t> odos storis sumažėją iki </a:t>
                      </a:r>
                      <a:r>
                        <a:rPr lang="en-US" sz="2400" baseline="0" dirty="0" smtClean="0"/>
                        <a:t>50%</a:t>
                      </a:r>
                    </a:p>
                    <a:p>
                      <a:pPr marL="342900" indent="-342900" algn="l">
                        <a:buClr>
                          <a:schemeClr val="accent1"/>
                        </a:buClr>
                        <a:buFont typeface="Wingdings" panose="05000000000000000000" pitchFamily="2" charset="2"/>
                        <a:buChar char="§"/>
                      </a:pPr>
                      <a:r>
                        <a:rPr lang="lt-LT" sz="2400" dirty="0" smtClean="0"/>
                        <a:t>Dygliuotojo sluoksnio (s.</a:t>
                      </a:r>
                      <a:r>
                        <a:rPr lang="lt-LT" sz="2400" baseline="0" dirty="0" smtClean="0"/>
                        <a:t> spinosum) atrofija</a:t>
                      </a:r>
                    </a:p>
                    <a:p>
                      <a:pPr marL="342900" indent="-342900" algn="l">
                        <a:buClr>
                          <a:schemeClr val="accent1"/>
                        </a:buClr>
                        <a:buFont typeface="Wingdings" panose="05000000000000000000" pitchFamily="2" charset="2"/>
                        <a:buChar char="§"/>
                      </a:pPr>
                      <a:r>
                        <a:rPr lang="lt-LT" sz="2400" baseline="0" dirty="0" smtClean="0"/>
                        <a:t>Pamatinio sluoksnio (s. germinativum) ląstelių sumažėjimas</a:t>
                      </a:r>
                      <a:endParaRPr lang="en-US" sz="2400" dirty="0"/>
                    </a:p>
                  </a:txBody>
                  <a:tcPr anchor="ctr"/>
                </a:tc>
                <a:tc>
                  <a:txBody>
                    <a:bodyPr/>
                    <a:lstStyle/>
                    <a:p>
                      <a:pPr algn="l"/>
                      <a:r>
                        <a:rPr lang="lt-LT" sz="2400" dirty="0" smtClean="0"/>
                        <a:t>Odos jautrumo didėjimas</a:t>
                      </a:r>
                      <a:endParaRPr lang="en-US" sz="2400" dirty="0"/>
                    </a:p>
                  </a:txBody>
                  <a:tcPr anchor="ctr"/>
                </a:tc>
              </a:tr>
              <a:tr h="1823755">
                <a:tc>
                  <a:txBody>
                    <a:bodyPr/>
                    <a:lstStyle/>
                    <a:p>
                      <a:pPr marL="342900" indent="-342900" algn="l">
                        <a:buClr>
                          <a:schemeClr val="accent1"/>
                        </a:buClr>
                        <a:buFont typeface="Wingdings" panose="05000000000000000000" pitchFamily="2" charset="2"/>
                        <a:buChar char="§"/>
                      </a:pPr>
                      <a:r>
                        <a:rPr lang="lt-LT" sz="2400" dirty="0" smtClean="0"/>
                        <a:t>Bazalinių keratinocitų mitotinio aktyvumo sumažėjimas</a:t>
                      </a:r>
                    </a:p>
                    <a:p>
                      <a:pPr marL="342900" indent="-342900" algn="l">
                        <a:buClr>
                          <a:schemeClr val="accent1"/>
                        </a:buClr>
                        <a:buFont typeface="Wingdings" panose="05000000000000000000" pitchFamily="2" charset="2"/>
                        <a:buChar char="§"/>
                      </a:pPr>
                      <a:r>
                        <a:rPr lang="lt-LT" sz="2400" dirty="0" smtClean="0"/>
                        <a:t>Epidermio atsinaujinimo</a:t>
                      </a:r>
                      <a:r>
                        <a:rPr lang="lt-LT" sz="2400" baseline="0" dirty="0" smtClean="0"/>
                        <a:t> laiko ilgėjimas</a:t>
                      </a:r>
                      <a:endParaRPr lang="en-US" sz="2400" dirty="0"/>
                    </a:p>
                  </a:txBody>
                  <a:tcPr anchor="ctr"/>
                </a:tc>
                <a:tc>
                  <a:txBody>
                    <a:bodyPr/>
                    <a:lstStyle/>
                    <a:p>
                      <a:pPr marL="342900" indent="-342900" algn="l">
                        <a:buClr>
                          <a:schemeClr val="accent1"/>
                        </a:buClr>
                        <a:buFont typeface="Wingdings" panose="05000000000000000000" pitchFamily="2" charset="2"/>
                        <a:buChar char="§"/>
                      </a:pPr>
                      <a:r>
                        <a:rPr lang="lt-LT" sz="2400" dirty="0" smtClean="0"/>
                        <a:t>Sumažėja</a:t>
                      </a:r>
                      <a:r>
                        <a:rPr lang="lt-LT" sz="2400" baseline="0" dirty="0" smtClean="0"/>
                        <a:t> nusisluoksniavimo greitis</a:t>
                      </a:r>
                    </a:p>
                    <a:p>
                      <a:pPr marL="342900" indent="-342900" algn="l">
                        <a:buClr>
                          <a:schemeClr val="accent1"/>
                        </a:buClr>
                        <a:buFont typeface="Wingdings" panose="05000000000000000000" pitchFamily="2" charset="2"/>
                        <a:buChar char="§"/>
                      </a:pPr>
                      <a:r>
                        <a:rPr lang="lt-LT" sz="2400" baseline="0" dirty="0" smtClean="0"/>
                        <a:t>Odos dehidratacija</a:t>
                      </a:r>
                      <a:endParaRPr lang="en-US" sz="2400" dirty="0"/>
                    </a:p>
                  </a:txBody>
                  <a:tcPr anchor="ctr"/>
                </a:tc>
              </a:tr>
            </a:tbl>
          </a:graphicData>
        </a:graphic>
      </p:graphicFrame>
    </p:spTree>
    <p:extLst>
      <p:ext uri="{BB962C8B-B14F-4D97-AF65-F5344CB8AC3E}">
        <p14:creationId xmlns:p14="http://schemas.microsoft.com/office/powerpoint/2010/main" val="313792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3200" dirty="0"/>
              <a:t>Morfofunkciniai odos pakitimai chronologinio senėjimo metu.</a:t>
            </a:r>
            <a:br>
              <a:rPr lang="lt-LT" sz="3200" dirty="0"/>
            </a:br>
            <a:r>
              <a:rPr lang="lt-LT" sz="3200" dirty="0"/>
              <a:t>Epidermis</a:t>
            </a:r>
            <a:endParaRPr lang="en-US" sz="3200" dirty="0"/>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427034519"/>
              </p:ext>
            </p:extLst>
          </p:nvPr>
        </p:nvGraphicFramePr>
        <p:xfrm>
          <a:off x="838200" y="1617426"/>
          <a:ext cx="10875282" cy="4559537"/>
        </p:xfrm>
        <a:graphic>
          <a:graphicData uri="http://schemas.openxmlformats.org/drawingml/2006/table">
            <a:tbl>
              <a:tblPr firstRow="1" bandRow="1">
                <a:tableStyleId>{5C22544A-7EE6-4342-B048-85BDC9FD1C3A}</a:tableStyleId>
              </a:tblPr>
              <a:tblGrid>
                <a:gridCol w="5437641"/>
                <a:gridCol w="5437641"/>
              </a:tblGrid>
              <a:tr h="484094">
                <a:tc>
                  <a:txBody>
                    <a:bodyPr/>
                    <a:lstStyle/>
                    <a:p>
                      <a:pPr algn="ctr"/>
                      <a:r>
                        <a:rPr lang="lt-LT" sz="2400" dirty="0" smtClean="0"/>
                        <a:t>Požymiai</a:t>
                      </a:r>
                      <a:endParaRPr lang="en-US" sz="2400" dirty="0"/>
                    </a:p>
                  </a:txBody>
                  <a:tcPr anchor="ctr"/>
                </a:tc>
                <a:tc>
                  <a:txBody>
                    <a:bodyPr/>
                    <a:lstStyle/>
                    <a:p>
                      <a:pPr algn="ctr"/>
                      <a:r>
                        <a:rPr lang="lt-LT" sz="2400" dirty="0" smtClean="0"/>
                        <a:t>Funkcijos pokyčiai</a:t>
                      </a:r>
                      <a:endParaRPr lang="en-US" sz="2400" dirty="0"/>
                    </a:p>
                  </a:txBody>
                  <a:tcPr anchor="ctr"/>
                </a:tc>
              </a:tr>
              <a:tr h="1358481">
                <a:tc>
                  <a:txBody>
                    <a:bodyPr/>
                    <a:lstStyle/>
                    <a:p>
                      <a:pPr marL="0" indent="0">
                        <a:buFont typeface="Arial" panose="020B0604020202020204" pitchFamily="34" charset="0"/>
                        <a:buNone/>
                      </a:pPr>
                      <a:r>
                        <a:rPr lang="lt-LT" sz="2400" dirty="0" smtClean="0"/>
                        <a:t>Epidermalinių lipidų</a:t>
                      </a:r>
                      <a:r>
                        <a:rPr lang="lt-LT" sz="2400" baseline="0" dirty="0" smtClean="0"/>
                        <a:t> sintezės greičio sumažėjimas</a:t>
                      </a:r>
                    </a:p>
                    <a:p>
                      <a:pPr marL="0" indent="0">
                        <a:buFont typeface="Arial" panose="020B0604020202020204" pitchFamily="34" charset="0"/>
                        <a:buNone/>
                      </a:pPr>
                      <a:endParaRPr lang="en-US" sz="2400" dirty="0"/>
                    </a:p>
                  </a:txBody>
                  <a:tcPr anchor="ctr"/>
                </a:tc>
                <a:tc>
                  <a:txBody>
                    <a:bodyPr/>
                    <a:lstStyle/>
                    <a:p>
                      <a:pPr marL="0" indent="0">
                        <a:buFont typeface="Arial" panose="020B0604020202020204" pitchFamily="34" charset="0"/>
                        <a:buNone/>
                      </a:pPr>
                      <a:r>
                        <a:rPr lang="lt-LT" sz="2400" dirty="0" smtClean="0"/>
                        <a:t>Barjerinės</a:t>
                      </a:r>
                      <a:r>
                        <a:rPr lang="lt-LT" sz="2400" baseline="0" dirty="0" smtClean="0"/>
                        <a:t> funkcijos prastėjimas: dehidratacija, raukšlės, jautrumas</a:t>
                      </a:r>
                      <a:endParaRPr lang="en-US" sz="2400" dirty="0"/>
                    </a:p>
                  </a:txBody>
                  <a:tcPr anchor="ctr"/>
                </a:tc>
              </a:tr>
              <a:tr h="1358481">
                <a:tc>
                  <a:txBody>
                    <a:bodyPr/>
                    <a:lstStyle/>
                    <a:p>
                      <a:pPr marL="0" indent="0">
                        <a:buFont typeface="Arial" panose="020B0604020202020204" pitchFamily="34" charset="0"/>
                        <a:buNone/>
                      </a:pPr>
                      <a:r>
                        <a:rPr lang="lt-LT" sz="2400" dirty="0" smtClean="0"/>
                        <a:t>Dermoepidermalinės jungties lygėjimas</a:t>
                      </a:r>
                      <a:endParaRPr lang="en-US" sz="2400" dirty="0"/>
                    </a:p>
                  </a:txBody>
                  <a:tcPr anchor="ctr"/>
                </a:tc>
                <a:tc>
                  <a:txBody>
                    <a:bodyPr/>
                    <a:lstStyle/>
                    <a:p>
                      <a:pPr marL="0" indent="0">
                        <a:buFont typeface="Arial" panose="020B0604020202020204" pitchFamily="34" charset="0"/>
                        <a:buNone/>
                      </a:pPr>
                      <a:r>
                        <a:rPr lang="lt-LT" sz="2400" dirty="0" smtClean="0"/>
                        <a:t>Naujų raukšlių atsiradimas ir esamų raukšlių gilėjimas</a:t>
                      </a:r>
                      <a:endParaRPr lang="en-US" sz="2400" dirty="0"/>
                    </a:p>
                  </a:txBody>
                  <a:tcPr anchor="ctr"/>
                </a:tc>
              </a:tr>
              <a:tr h="1358481">
                <a:tc>
                  <a:txBody>
                    <a:bodyPr/>
                    <a:lstStyle/>
                    <a:p>
                      <a:pPr marL="0" indent="0">
                        <a:buFont typeface="Arial" panose="020B0604020202020204" pitchFamily="34" charset="0"/>
                        <a:buNone/>
                      </a:pPr>
                      <a:r>
                        <a:rPr lang="lt-LT" sz="2400" dirty="0" smtClean="0"/>
                        <a:t>Melanocitų ir</a:t>
                      </a:r>
                      <a:r>
                        <a:rPr lang="lt-LT" sz="2400" baseline="0" dirty="0" smtClean="0"/>
                        <a:t> Langerhanso ląstelių skaičiaus mažėjimas</a:t>
                      </a:r>
                      <a:endParaRPr lang="en-US" sz="2400" dirty="0"/>
                    </a:p>
                  </a:txBody>
                  <a:tcPr anchor="ctr"/>
                </a:tc>
                <a:tc>
                  <a:txBody>
                    <a:bodyPr/>
                    <a:lstStyle/>
                    <a:p>
                      <a:pPr marL="342900" indent="-342900">
                        <a:buClr>
                          <a:schemeClr val="accent1"/>
                        </a:buClr>
                        <a:buFont typeface="Wingdings" panose="05000000000000000000" pitchFamily="2" charset="2"/>
                        <a:buChar char="§"/>
                      </a:pPr>
                      <a:r>
                        <a:rPr lang="lt-LT" sz="2400" dirty="0" smtClean="0"/>
                        <a:t>Žilumo,</a:t>
                      </a:r>
                      <a:r>
                        <a:rPr lang="lt-LT" sz="2400" baseline="0" dirty="0" smtClean="0"/>
                        <a:t> lentigo, dėmėtojo amelanoziso atsiradimas</a:t>
                      </a:r>
                    </a:p>
                    <a:p>
                      <a:pPr marL="342900" indent="-342900">
                        <a:buClr>
                          <a:schemeClr val="accent1"/>
                        </a:buClr>
                        <a:buFont typeface="Wingdings" panose="05000000000000000000" pitchFamily="2" charset="2"/>
                        <a:buChar char="§"/>
                      </a:pPr>
                      <a:r>
                        <a:rPr lang="lt-LT" sz="2400" baseline="0" dirty="0" smtClean="0"/>
                        <a:t>Odos imuniteto silpnėjimas</a:t>
                      </a:r>
                      <a:endParaRPr lang="en-US" sz="2400" dirty="0"/>
                    </a:p>
                  </a:txBody>
                  <a:tcPr anchor="ctr"/>
                </a:tc>
              </a:tr>
            </a:tbl>
          </a:graphicData>
        </a:graphic>
      </p:graphicFrame>
    </p:spTree>
    <p:extLst>
      <p:ext uri="{BB962C8B-B14F-4D97-AF65-F5344CB8AC3E}">
        <p14:creationId xmlns:p14="http://schemas.microsoft.com/office/powerpoint/2010/main" val="5122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3200" dirty="0"/>
              <a:t>Morfofunkciniai odos pakitimai chronologinio senėjimo metu.</a:t>
            </a:r>
            <a:br>
              <a:rPr lang="lt-LT" sz="3200" dirty="0"/>
            </a:br>
            <a:r>
              <a:rPr lang="lt-LT" sz="3200" dirty="0" smtClean="0"/>
              <a:t>Derma</a:t>
            </a:r>
            <a:endParaRPr lang="en-US" sz="3200" dirty="0"/>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3661232333"/>
              </p:ext>
            </p:extLst>
          </p:nvPr>
        </p:nvGraphicFramePr>
        <p:xfrm>
          <a:off x="838200" y="1690688"/>
          <a:ext cx="10717306" cy="4243763"/>
        </p:xfrm>
        <a:graphic>
          <a:graphicData uri="http://schemas.openxmlformats.org/drawingml/2006/table">
            <a:tbl>
              <a:tblPr firstRow="1" bandRow="1">
                <a:tableStyleId>{21E4AEA4-8DFA-4A89-87EB-49C32662AFE0}</a:tableStyleId>
              </a:tblPr>
              <a:tblGrid>
                <a:gridCol w="5358653"/>
                <a:gridCol w="5358653"/>
              </a:tblGrid>
              <a:tr h="529439">
                <a:tc>
                  <a:txBody>
                    <a:bodyPr/>
                    <a:lstStyle/>
                    <a:p>
                      <a:pPr algn="ctr"/>
                      <a:r>
                        <a:rPr lang="lt-LT" sz="2400" dirty="0" smtClean="0"/>
                        <a:t>Požymiai</a:t>
                      </a:r>
                      <a:endParaRPr lang="en-US" sz="2400" dirty="0"/>
                    </a:p>
                  </a:txBody>
                  <a:tcPr anchor="ctr"/>
                </a:tc>
                <a:tc>
                  <a:txBody>
                    <a:bodyPr/>
                    <a:lstStyle/>
                    <a:p>
                      <a:pPr algn="ctr"/>
                      <a:r>
                        <a:rPr lang="lt-LT" sz="2400" dirty="0" smtClean="0"/>
                        <a:t>Funkcijos pokyčiai</a:t>
                      </a:r>
                      <a:endParaRPr lang="en-US" sz="2400" dirty="0"/>
                    </a:p>
                  </a:txBody>
                  <a:tcPr anchor="ctr"/>
                </a:tc>
              </a:tr>
              <a:tr h="1857162">
                <a:tc>
                  <a:txBody>
                    <a:bodyPr/>
                    <a:lstStyle/>
                    <a:p>
                      <a:pPr marL="342900" indent="-342900">
                        <a:buClr>
                          <a:schemeClr val="accent1"/>
                        </a:buClr>
                        <a:buFont typeface="Wingdings" panose="05000000000000000000" pitchFamily="2" charset="2"/>
                        <a:buChar char="§"/>
                      </a:pPr>
                      <a:r>
                        <a:rPr lang="lt-LT" sz="2400" dirty="0" smtClean="0"/>
                        <a:t>Tankio sumažėjimas</a:t>
                      </a:r>
                    </a:p>
                    <a:p>
                      <a:pPr marL="342900" indent="-342900">
                        <a:buClr>
                          <a:schemeClr val="accent1"/>
                        </a:buClr>
                        <a:buFont typeface="Wingdings" panose="05000000000000000000" pitchFamily="2" charset="2"/>
                        <a:buChar char="§"/>
                      </a:pPr>
                      <a:r>
                        <a:rPr lang="lt-LT" sz="2400" dirty="0" smtClean="0"/>
                        <a:t>Fibroblastų kiekio sumažėjimas</a:t>
                      </a:r>
                    </a:p>
                    <a:p>
                      <a:pPr marL="342900" indent="-342900">
                        <a:buClr>
                          <a:schemeClr val="accent1"/>
                        </a:buClr>
                        <a:buFont typeface="Wingdings" panose="05000000000000000000" pitchFamily="2" charset="2"/>
                        <a:buChar char="§"/>
                      </a:pPr>
                      <a:r>
                        <a:rPr lang="lt-LT" sz="2400" dirty="0" smtClean="0"/>
                        <a:t>Tarpląstelinio</a:t>
                      </a:r>
                      <a:r>
                        <a:rPr lang="lt-LT" sz="2400" baseline="0" dirty="0" smtClean="0"/>
                        <a:t> matrikso atrofija</a:t>
                      </a:r>
                      <a:endParaRPr lang="en-US" sz="2400" dirty="0"/>
                    </a:p>
                  </a:txBody>
                  <a:tcPr anchor="ctr"/>
                </a:tc>
                <a:tc>
                  <a:txBody>
                    <a:bodyPr/>
                    <a:lstStyle/>
                    <a:p>
                      <a:r>
                        <a:rPr lang="lt-LT" sz="2400" dirty="0" smtClean="0"/>
                        <a:t>Odos</a:t>
                      </a:r>
                      <a:r>
                        <a:rPr lang="lt-LT" sz="2400" baseline="0" dirty="0" smtClean="0"/>
                        <a:t> elastingumo, stangrumo, stiprumo sumažėjimas</a:t>
                      </a:r>
                      <a:endParaRPr lang="en-US" sz="2400" dirty="0"/>
                    </a:p>
                  </a:txBody>
                  <a:tcPr anchor="ctr"/>
                </a:tc>
              </a:tr>
              <a:tr h="1857162">
                <a:tc>
                  <a:txBody>
                    <a:bodyPr/>
                    <a:lstStyle/>
                    <a:p>
                      <a:pPr marL="342900" indent="-342900">
                        <a:buClr>
                          <a:schemeClr val="accent1"/>
                        </a:buClr>
                        <a:buFont typeface="Wingdings" panose="05000000000000000000" pitchFamily="2" charset="2"/>
                        <a:buChar char="§"/>
                      </a:pPr>
                      <a:r>
                        <a:rPr lang="lt-LT" sz="2400" dirty="0" smtClean="0"/>
                        <a:t>Kolageno ir elastino</a:t>
                      </a:r>
                      <a:r>
                        <a:rPr lang="lt-LT" sz="2400" baseline="0" dirty="0" smtClean="0"/>
                        <a:t> skaidulų dezintegracija ir jų skaičiaus sumažėjimas</a:t>
                      </a:r>
                    </a:p>
                    <a:p>
                      <a:pPr marL="342900" indent="-342900">
                        <a:buClr>
                          <a:schemeClr val="accent1"/>
                        </a:buClr>
                        <a:buFont typeface="Wingdings" panose="05000000000000000000" pitchFamily="2" charset="2"/>
                        <a:buChar char="§"/>
                      </a:pPr>
                      <a:r>
                        <a:rPr lang="lt-LT" sz="2400" baseline="0" dirty="0" smtClean="0"/>
                        <a:t>Amiloido kaupimąsis</a:t>
                      </a:r>
                      <a:endParaRPr lang="en-US" sz="2400" dirty="0"/>
                    </a:p>
                  </a:txBody>
                  <a:tcPr anchor="ctr"/>
                </a:tc>
                <a:tc>
                  <a:txBody>
                    <a:bodyPr/>
                    <a:lstStyle/>
                    <a:p>
                      <a:pPr marL="342900" indent="-342900">
                        <a:buClr>
                          <a:schemeClr val="accent1"/>
                        </a:buClr>
                        <a:buFont typeface="Wingdings" panose="05000000000000000000" pitchFamily="2" charset="2"/>
                        <a:buChar char="§"/>
                      </a:pPr>
                      <a:r>
                        <a:rPr lang="lt-LT" sz="2400" dirty="0" smtClean="0"/>
                        <a:t>Deformacinių procesų aktyvavimas</a:t>
                      </a:r>
                    </a:p>
                    <a:p>
                      <a:pPr marL="342900" indent="-342900">
                        <a:buClr>
                          <a:schemeClr val="accent1"/>
                        </a:buClr>
                        <a:buFont typeface="Wingdings" panose="05000000000000000000" pitchFamily="2" charset="2"/>
                        <a:buChar char="§"/>
                      </a:pPr>
                      <a:r>
                        <a:rPr lang="lt-LT" sz="2400" dirty="0" smtClean="0"/>
                        <a:t>Raukšlių susidarymas</a:t>
                      </a:r>
                      <a:endParaRPr lang="en-US" sz="2400" dirty="0"/>
                    </a:p>
                  </a:txBody>
                  <a:tcPr anchor="ctr"/>
                </a:tc>
              </a:tr>
            </a:tbl>
          </a:graphicData>
        </a:graphic>
      </p:graphicFrame>
    </p:spTree>
    <p:extLst>
      <p:ext uri="{BB962C8B-B14F-4D97-AF65-F5344CB8AC3E}">
        <p14:creationId xmlns:p14="http://schemas.microsoft.com/office/powerpoint/2010/main" val="9456878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3200" dirty="0"/>
              <a:t>Morfofunkciniai odos pakitimai chronologinio senėjimo metu.</a:t>
            </a:r>
            <a:br>
              <a:rPr lang="lt-LT" sz="3200" dirty="0"/>
            </a:br>
            <a:r>
              <a:rPr lang="lt-LT" sz="3200" dirty="0"/>
              <a:t>Derma</a:t>
            </a:r>
            <a:endParaRPr lang="en-US" sz="3200" dirty="0"/>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758743824"/>
              </p:ext>
            </p:extLst>
          </p:nvPr>
        </p:nvGraphicFramePr>
        <p:xfrm>
          <a:off x="838200" y="1502240"/>
          <a:ext cx="10717306" cy="4943462"/>
        </p:xfrm>
        <a:graphic>
          <a:graphicData uri="http://schemas.openxmlformats.org/drawingml/2006/table">
            <a:tbl>
              <a:tblPr firstRow="1" bandRow="1">
                <a:tableStyleId>{21E4AEA4-8DFA-4A89-87EB-49C32662AFE0}</a:tableStyleId>
              </a:tblPr>
              <a:tblGrid>
                <a:gridCol w="5358653"/>
                <a:gridCol w="5358653"/>
              </a:tblGrid>
              <a:tr h="218328">
                <a:tc>
                  <a:txBody>
                    <a:bodyPr/>
                    <a:lstStyle/>
                    <a:p>
                      <a:pPr algn="ctr"/>
                      <a:r>
                        <a:rPr lang="lt-LT" sz="2400" dirty="0" smtClean="0"/>
                        <a:t>Požymiai</a:t>
                      </a:r>
                      <a:endParaRPr lang="en-US" sz="2400" dirty="0"/>
                    </a:p>
                  </a:txBody>
                  <a:tcPr anchor="ctr"/>
                </a:tc>
                <a:tc>
                  <a:txBody>
                    <a:bodyPr/>
                    <a:lstStyle/>
                    <a:p>
                      <a:pPr algn="ctr"/>
                      <a:r>
                        <a:rPr lang="lt-LT" sz="2400" dirty="0" smtClean="0"/>
                        <a:t>Funkcijos pokyčiai</a:t>
                      </a:r>
                      <a:endParaRPr lang="en-US" sz="2400" dirty="0"/>
                    </a:p>
                  </a:txBody>
                  <a:tcPr anchor="ctr"/>
                </a:tc>
              </a:tr>
              <a:tr h="1283011">
                <a:tc>
                  <a:txBody>
                    <a:bodyPr/>
                    <a:lstStyle/>
                    <a:p>
                      <a:pPr marL="0" indent="0">
                        <a:buFont typeface="Arial" panose="020B0604020202020204" pitchFamily="34" charset="0"/>
                        <a:buNone/>
                      </a:pPr>
                      <a:r>
                        <a:rPr lang="lt-LT" sz="2400" dirty="0" smtClean="0"/>
                        <a:t>Kraujagyslių apimties ir skaičiaus sumažėjimas</a:t>
                      </a:r>
                      <a:endParaRPr lang="en-US" sz="2400" dirty="0"/>
                    </a:p>
                  </a:txBody>
                  <a:tcPr anchor="ctr"/>
                </a:tc>
                <a:tc>
                  <a:txBody>
                    <a:bodyPr/>
                    <a:lstStyle/>
                    <a:p>
                      <a:pPr marL="342900" indent="-342900">
                        <a:buClr>
                          <a:schemeClr val="accent1"/>
                        </a:buClr>
                        <a:buFont typeface="Wingdings" panose="05000000000000000000" pitchFamily="2" charset="2"/>
                        <a:buChar char="§"/>
                      </a:pPr>
                      <a:r>
                        <a:rPr lang="lt-LT" sz="2400" dirty="0" smtClean="0"/>
                        <a:t>Odos vaskuliarinio</a:t>
                      </a:r>
                      <a:r>
                        <a:rPr lang="lt-LT" sz="2400" baseline="0" dirty="0" smtClean="0"/>
                        <a:t> reaktyvumo sumažėjimas</a:t>
                      </a:r>
                    </a:p>
                    <a:p>
                      <a:pPr marL="342900" indent="-342900">
                        <a:buClr>
                          <a:schemeClr val="accent1"/>
                        </a:buClr>
                        <a:buFont typeface="Wingdings" panose="05000000000000000000" pitchFamily="2" charset="2"/>
                        <a:buChar char="§"/>
                      </a:pPr>
                      <a:r>
                        <a:rPr lang="lt-LT" sz="2400" baseline="0" dirty="0" smtClean="0"/>
                        <a:t>Termoreguliacijos pablogėjimas</a:t>
                      </a:r>
                      <a:endParaRPr lang="en-US" sz="2400" dirty="0" smtClean="0"/>
                    </a:p>
                    <a:p>
                      <a:pPr marL="342900" indent="-342900">
                        <a:buClr>
                          <a:schemeClr val="accent1"/>
                        </a:buClr>
                        <a:buFont typeface="Wingdings" panose="05000000000000000000" pitchFamily="2" charset="2"/>
                        <a:buChar char="§"/>
                      </a:pPr>
                      <a:r>
                        <a:rPr lang="lt-LT" sz="2400" baseline="0" dirty="0" smtClean="0"/>
                        <a:t>Mitybos pablogėjimas</a:t>
                      </a:r>
                      <a:endParaRPr lang="en-US" sz="2400" dirty="0" smtClean="0"/>
                    </a:p>
                    <a:p>
                      <a:pPr marL="342900" indent="-342900">
                        <a:buClr>
                          <a:schemeClr val="accent1"/>
                        </a:buClr>
                        <a:buFont typeface="Wingdings" panose="05000000000000000000" pitchFamily="2" charset="2"/>
                        <a:buChar char="§"/>
                      </a:pPr>
                      <a:endParaRPr lang="lt-LT" sz="2400" baseline="0" dirty="0" smtClean="0"/>
                    </a:p>
                  </a:txBody>
                  <a:tcPr anchor="ctr"/>
                </a:tc>
              </a:tr>
              <a:tr h="1283011">
                <a:tc>
                  <a:txBody>
                    <a:bodyPr/>
                    <a:lstStyle/>
                    <a:p>
                      <a:pPr marL="0" indent="0">
                        <a:buFont typeface="Arial" panose="020B0604020202020204" pitchFamily="34" charset="0"/>
                        <a:buNone/>
                      </a:pPr>
                      <a:r>
                        <a:rPr lang="lt-LT" sz="2400" dirty="0" smtClean="0"/>
                        <a:t>Odos priedų pokyčiai: riebalinių,</a:t>
                      </a:r>
                      <a:r>
                        <a:rPr lang="lt-LT" sz="2400" baseline="0" dirty="0" smtClean="0"/>
                        <a:t> prakaito ir apokrininių liaukų mažėjimas</a:t>
                      </a:r>
                      <a:endParaRPr lang="en-US" sz="2400" dirty="0"/>
                    </a:p>
                  </a:txBody>
                  <a:tcPr anchor="ctr"/>
                </a:tc>
                <a:tc>
                  <a:txBody>
                    <a:bodyPr/>
                    <a:lstStyle/>
                    <a:p>
                      <a:pPr marL="342900" indent="-342900">
                        <a:buClr>
                          <a:schemeClr val="accent1"/>
                        </a:buClr>
                        <a:buFont typeface="Wingdings" panose="05000000000000000000" pitchFamily="2" charset="2"/>
                        <a:buChar char="§"/>
                      </a:pPr>
                      <a:r>
                        <a:rPr lang="lt-LT" sz="2400" dirty="0" smtClean="0"/>
                        <a:t>Odos sebumo</a:t>
                      </a:r>
                      <a:r>
                        <a:rPr lang="lt-LT" sz="2400" baseline="0" dirty="0" smtClean="0"/>
                        <a:t> ir prakaito išsiskyrimo sumažėjimas</a:t>
                      </a:r>
                    </a:p>
                    <a:p>
                      <a:pPr marL="342900" indent="-342900">
                        <a:buClr>
                          <a:schemeClr val="accent1"/>
                        </a:buClr>
                        <a:buFont typeface="Wingdings" panose="05000000000000000000" pitchFamily="2" charset="2"/>
                        <a:buChar char="§"/>
                      </a:pPr>
                      <a:r>
                        <a:rPr lang="lt-LT" sz="2400" baseline="0" dirty="0" smtClean="0"/>
                        <a:t>Reepitalizacijos pablogėjimas</a:t>
                      </a:r>
                      <a:endParaRPr lang="en-US" sz="2400" dirty="0"/>
                    </a:p>
                  </a:txBody>
                  <a:tcPr anchor="ctr"/>
                </a:tc>
              </a:tr>
              <a:tr h="1283011">
                <a:tc>
                  <a:txBody>
                    <a:bodyPr/>
                    <a:lstStyle/>
                    <a:p>
                      <a:pPr marL="0" indent="0">
                        <a:buFont typeface="Arial" panose="020B0604020202020204" pitchFamily="34" charset="0"/>
                        <a:buNone/>
                      </a:pPr>
                      <a:r>
                        <a:rPr lang="lt-LT" sz="2400" dirty="0" smtClean="0"/>
                        <a:t>Nervų galūnėlių</a:t>
                      </a:r>
                      <a:r>
                        <a:rPr lang="lt-LT" sz="2400" baseline="0" dirty="0" smtClean="0"/>
                        <a:t> skaičiaus sumažėjimas</a:t>
                      </a:r>
                      <a:endParaRPr lang="en-US" sz="2400" dirty="0"/>
                    </a:p>
                  </a:txBody>
                  <a:tcPr anchor="ctr"/>
                </a:tc>
                <a:tc>
                  <a:txBody>
                    <a:bodyPr/>
                    <a:lstStyle/>
                    <a:p>
                      <a:pPr marL="0" indent="0">
                        <a:buFont typeface="Arial" panose="020B0604020202020204" pitchFamily="34" charset="0"/>
                        <a:buNone/>
                      </a:pPr>
                      <a:r>
                        <a:rPr lang="lt-LT" sz="2400" dirty="0" smtClean="0"/>
                        <a:t>Jutiminės</a:t>
                      </a:r>
                      <a:r>
                        <a:rPr lang="lt-LT" sz="2400" baseline="0" dirty="0" smtClean="0"/>
                        <a:t> funkcijos pablogėjimas</a:t>
                      </a:r>
                      <a:endParaRPr lang="en-US" sz="2400" dirty="0"/>
                    </a:p>
                  </a:txBody>
                  <a:tcPr anchor="ctr"/>
                </a:tc>
              </a:tr>
            </a:tbl>
          </a:graphicData>
        </a:graphic>
      </p:graphicFrame>
    </p:spTree>
    <p:extLst>
      <p:ext uri="{BB962C8B-B14F-4D97-AF65-F5344CB8AC3E}">
        <p14:creationId xmlns:p14="http://schemas.microsoft.com/office/powerpoint/2010/main" val="12864316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2404"/>
            <a:ext cx="10515600" cy="1325563"/>
          </a:xfrm>
        </p:spPr>
        <p:txBody>
          <a:bodyPr/>
          <a:lstStyle/>
          <a:p>
            <a:r>
              <a:rPr lang="lt-LT" dirty="0" smtClean="0"/>
              <a:t>Senėjimo faktorių išsivystymo eiga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63575396"/>
              </p:ext>
            </p:extLst>
          </p:nvPr>
        </p:nvGraphicFramePr>
        <p:xfrm>
          <a:off x="300315" y="953643"/>
          <a:ext cx="11712390" cy="5615085"/>
        </p:xfrm>
        <a:graphic>
          <a:graphicData uri="http://schemas.openxmlformats.org/drawingml/2006/table">
            <a:tbl>
              <a:tblPr firstRow="1" bandRow="1">
                <a:tableStyleId>{22838BEF-8BB2-4498-84A7-C5851F593DF1}</a:tableStyleId>
              </a:tblPr>
              <a:tblGrid>
                <a:gridCol w="4316290"/>
                <a:gridCol w="1271239"/>
                <a:gridCol w="6124861"/>
              </a:tblGrid>
              <a:tr h="802155">
                <a:tc>
                  <a:txBody>
                    <a:bodyPr/>
                    <a:lstStyle/>
                    <a:p>
                      <a:pPr algn="ctr"/>
                      <a:r>
                        <a:rPr lang="lt-LT" sz="2000" dirty="0" smtClean="0"/>
                        <a:t>Lygis</a:t>
                      </a:r>
                      <a:endParaRPr lang="en-US" sz="2000" dirty="0"/>
                    </a:p>
                  </a:txBody>
                  <a:tcPr anchor="ctr"/>
                </a:tc>
                <a:tc rowSpan="7">
                  <a:txBody>
                    <a:bodyPr/>
                    <a:lstStyle/>
                    <a:p>
                      <a:pPr algn="ctr"/>
                      <a:r>
                        <a:rPr lang="lt-LT" sz="2000" dirty="0" smtClean="0"/>
                        <a:t>Aplinka</a:t>
                      </a:r>
                      <a:endParaRPr lang="en-US" sz="2000" dirty="0"/>
                    </a:p>
                  </a:txBody>
                  <a:tcPr anchor="ctr"/>
                </a:tc>
                <a:tc>
                  <a:txBody>
                    <a:bodyPr/>
                    <a:lstStyle/>
                    <a:p>
                      <a:pPr algn="ctr"/>
                      <a:r>
                        <a:rPr lang="lt-LT" sz="2000" dirty="0" smtClean="0"/>
                        <a:t>Senėjimo</a:t>
                      </a:r>
                      <a:r>
                        <a:rPr lang="lt-LT" sz="2000" baseline="0" dirty="0" smtClean="0"/>
                        <a:t> mechanizmų realizavimas</a:t>
                      </a:r>
                      <a:endParaRPr lang="en-US" sz="2000" dirty="0"/>
                    </a:p>
                  </a:txBody>
                  <a:tcPr anchor="ctr"/>
                </a:tc>
              </a:tr>
              <a:tr h="802155">
                <a:tc>
                  <a:txBody>
                    <a:bodyPr/>
                    <a:lstStyle/>
                    <a:p>
                      <a:pPr algn="ctr"/>
                      <a:r>
                        <a:rPr lang="lt-LT" sz="2000" dirty="0" smtClean="0"/>
                        <a:t>Audinių (vizualus)</a:t>
                      </a:r>
                      <a:endParaRPr lang="en-US" sz="2000" dirty="0"/>
                    </a:p>
                  </a:txBody>
                  <a:tcPr anchor="ctr"/>
                </a:tc>
                <a:tc vMerge="1">
                  <a:txBody>
                    <a:bodyPr/>
                    <a:lstStyle/>
                    <a:p>
                      <a:pPr algn="ctr"/>
                      <a:endParaRPr lang="en-US" dirty="0"/>
                    </a:p>
                  </a:txBody>
                  <a:tcPr anchor="ctr"/>
                </a:tc>
                <a:tc>
                  <a:txBody>
                    <a:bodyPr/>
                    <a:lstStyle/>
                    <a:p>
                      <a:pPr algn="ctr"/>
                      <a:r>
                        <a:rPr lang="lt-LT" sz="2000" dirty="0" smtClean="0"/>
                        <a:t>Išoriniai odos senėjimo požymiai</a:t>
                      </a:r>
                      <a:endParaRPr lang="en-US" sz="2000" dirty="0"/>
                    </a:p>
                  </a:txBody>
                  <a:tcPr anchor="ctr"/>
                </a:tc>
              </a:tr>
              <a:tr h="802155">
                <a:tc>
                  <a:txBody>
                    <a:bodyPr/>
                    <a:lstStyle/>
                    <a:p>
                      <a:pPr algn="ctr"/>
                      <a:r>
                        <a:rPr lang="lt-LT" sz="2000" dirty="0" smtClean="0"/>
                        <a:t>Ląstelinis</a:t>
                      </a:r>
                      <a:endParaRPr lang="en-US" sz="2000" dirty="0"/>
                    </a:p>
                  </a:txBody>
                  <a:tcPr anchor="ctr"/>
                </a:tc>
                <a:tc vMerge="1">
                  <a:txBody>
                    <a:bodyPr/>
                    <a:lstStyle/>
                    <a:p>
                      <a:pPr algn="ctr"/>
                      <a:endParaRPr lang="en-US" dirty="0"/>
                    </a:p>
                  </a:txBody>
                  <a:tcPr anchor="ctr"/>
                </a:tc>
                <a:tc>
                  <a:txBody>
                    <a:bodyPr/>
                    <a:lstStyle/>
                    <a:p>
                      <a:pPr algn="ctr"/>
                      <a:r>
                        <a:rPr lang="lt-LT" sz="2000" dirty="0" smtClean="0"/>
                        <a:t>Odos struktūrinių elementų funkcionavimo</a:t>
                      </a:r>
                      <a:r>
                        <a:rPr lang="lt-LT" sz="2000" baseline="0" dirty="0" smtClean="0"/>
                        <a:t> ir struktūriniai pokyčiai</a:t>
                      </a:r>
                      <a:endParaRPr lang="en-US" sz="2000" dirty="0"/>
                    </a:p>
                  </a:txBody>
                  <a:tcPr anchor="ctr"/>
                </a:tc>
              </a:tr>
              <a:tr h="802155">
                <a:tc>
                  <a:txBody>
                    <a:bodyPr/>
                    <a:lstStyle/>
                    <a:p>
                      <a:pPr algn="ctr"/>
                      <a:r>
                        <a:rPr lang="lt-LT" sz="2000" dirty="0" smtClean="0"/>
                        <a:t>Struktūrinis</a:t>
                      </a:r>
                      <a:endParaRPr lang="en-US" sz="2000" dirty="0"/>
                    </a:p>
                  </a:txBody>
                  <a:tcPr anchor="ctr"/>
                </a:tc>
                <a:tc vMerge="1">
                  <a:txBody>
                    <a:bodyPr/>
                    <a:lstStyle/>
                    <a:p>
                      <a:pPr algn="ctr"/>
                      <a:endParaRPr lang="en-US" dirty="0"/>
                    </a:p>
                  </a:txBody>
                  <a:tcPr anchor="ctr"/>
                </a:tc>
                <a:tc>
                  <a:txBody>
                    <a:bodyPr/>
                    <a:lstStyle/>
                    <a:p>
                      <a:pPr algn="ctr"/>
                      <a:r>
                        <a:rPr lang="lt-LT" sz="2000" dirty="0" smtClean="0"/>
                        <a:t>„Statybinių medžiagų“ kiekio ir kokybės pokyčiai, dėl kurių gaminami</a:t>
                      </a:r>
                      <a:r>
                        <a:rPr lang="lt-LT" sz="2000" baseline="0" dirty="0" smtClean="0"/>
                        <a:t> odos struktūriniai elementai</a:t>
                      </a:r>
                      <a:endParaRPr lang="en-US" sz="2000" dirty="0"/>
                    </a:p>
                  </a:txBody>
                  <a:tcPr anchor="ctr"/>
                </a:tc>
              </a:tr>
              <a:tr h="802155">
                <a:tc>
                  <a:txBody>
                    <a:bodyPr/>
                    <a:lstStyle/>
                    <a:p>
                      <a:pPr algn="ctr"/>
                      <a:r>
                        <a:rPr lang="lt-LT" sz="2000" dirty="0" smtClean="0"/>
                        <a:t>Biocheminis</a:t>
                      </a:r>
                      <a:endParaRPr lang="en-US" sz="2000" dirty="0"/>
                    </a:p>
                  </a:txBody>
                  <a:tcPr anchor="ctr"/>
                </a:tc>
                <a:tc vMerge="1">
                  <a:txBody>
                    <a:bodyPr/>
                    <a:lstStyle/>
                    <a:p>
                      <a:pPr algn="ctr"/>
                      <a:endParaRPr lang="en-US" dirty="0"/>
                    </a:p>
                  </a:txBody>
                  <a:tcPr anchor="ctr"/>
                </a:tc>
                <a:tc>
                  <a:txBody>
                    <a:bodyPr/>
                    <a:lstStyle/>
                    <a:p>
                      <a:pPr marL="0" indent="0" algn="ctr">
                        <a:buFont typeface="Arial" panose="020B0604020202020204" pitchFamily="34" charset="0"/>
                        <a:buNone/>
                      </a:pPr>
                      <a:r>
                        <a:rPr lang="lt-LT" sz="2000" dirty="0" smtClean="0"/>
                        <a:t>Biocheminių reakcijų aktyvumo sumažėjimas ir jų kokybės charakteristikos pokyčiai</a:t>
                      </a:r>
                    </a:p>
                  </a:txBody>
                  <a:tcPr anchor="ctr"/>
                </a:tc>
              </a:tr>
              <a:tr h="802155">
                <a:tc>
                  <a:txBody>
                    <a:bodyPr/>
                    <a:lstStyle/>
                    <a:p>
                      <a:pPr algn="ctr"/>
                      <a:r>
                        <a:rPr lang="lt-LT" sz="2000" dirty="0" smtClean="0"/>
                        <a:t>Molekulinis</a:t>
                      </a:r>
                      <a:endParaRPr lang="en-US" sz="2000" dirty="0"/>
                    </a:p>
                  </a:txBody>
                  <a:tcPr anchor="ctr"/>
                </a:tc>
                <a:tc vMerge="1">
                  <a:txBody>
                    <a:bodyPr/>
                    <a:lstStyle/>
                    <a:p>
                      <a:pPr algn="ct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t-LT" sz="2000" dirty="0" smtClean="0"/>
                        <a:t>Molekulinių</a:t>
                      </a:r>
                      <a:r>
                        <a:rPr lang="lt-LT" sz="2000" baseline="0" dirty="0" smtClean="0"/>
                        <a:t> signalų tarpląstelinio bendravimo pablogėjimas</a:t>
                      </a:r>
                      <a:endParaRPr lang="en-US" sz="2000" dirty="0" smtClean="0"/>
                    </a:p>
                  </a:txBody>
                  <a:tcPr anchor="ctr"/>
                </a:tc>
              </a:tr>
              <a:tr h="802155">
                <a:tc>
                  <a:txBody>
                    <a:bodyPr/>
                    <a:lstStyle/>
                    <a:p>
                      <a:pPr algn="ctr"/>
                      <a:r>
                        <a:rPr lang="lt-LT" sz="2000" dirty="0" smtClean="0"/>
                        <a:t>Genetinis</a:t>
                      </a:r>
                      <a:endParaRPr lang="en-US" sz="2000" dirty="0"/>
                    </a:p>
                  </a:txBody>
                  <a:tcPr anchor="ctr"/>
                </a:tc>
                <a:tc vMerge="1">
                  <a:txBody>
                    <a:bodyPr/>
                    <a:lstStyle/>
                    <a:p>
                      <a:pPr algn="ctr"/>
                      <a:endParaRPr lang="en-US" dirty="0"/>
                    </a:p>
                  </a:txBody>
                  <a:tcPr anchor="ctr"/>
                </a:tc>
                <a:tc>
                  <a:txBody>
                    <a:bodyPr/>
                    <a:lstStyle/>
                    <a:p>
                      <a:pPr algn="ctr"/>
                      <a:r>
                        <a:rPr lang="lt-LT" sz="2000" dirty="0" smtClean="0"/>
                        <a:t>Genuose esanti programa</a:t>
                      </a:r>
                      <a:endParaRPr lang="en-US" sz="2000" dirty="0"/>
                    </a:p>
                  </a:txBody>
                  <a:tcPr anchor="ctr"/>
                </a:tc>
              </a:tr>
            </a:tbl>
          </a:graphicData>
        </a:graphic>
      </p:graphicFrame>
    </p:spTree>
    <p:extLst>
      <p:ext uri="{BB962C8B-B14F-4D97-AF65-F5344CB8AC3E}">
        <p14:creationId xmlns:p14="http://schemas.microsoft.com/office/powerpoint/2010/main" val="2282223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Epidermis.</a:t>
            </a:r>
            <a:br>
              <a:rPr lang="lt-LT" dirty="0"/>
            </a:br>
            <a:r>
              <a:rPr lang="lt-LT" dirty="0" smtClean="0"/>
              <a:t>Blizgusis </a:t>
            </a:r>
            <a:r>
              <a:rPr lang="lt-LT" dirty="0"/>
              <a:t>sluoksnis </a:t>
            </a:r>
            <a:r>
              <a:rPr lang="lt-LT" dirty="0" smtClean="0"/>
              <a:t>(s.lucidum) </a:t>
            </a:r>
            <a:endParaRPr lang="en-US" dirty="0"/>
          </a:p>
        </p:txBody>
      </p:sp>
      <p:sp>
        <p:nvSpPr>
          <p:cNvPr id="3" name="Content Placeholder 2"/>
          <p:cNvSpPr>
            <a:spLocks noGrp="1"/>
          </p:cNvSpPr>
          <p:nvPr>
            <p:ph idx="1"/>
          </p:nvPr>
        </p:nvSpPr>
        <p:spPr/>
        <p:txBody>
          <a:bodyPr>
            <a:normAutofit lnSpcReduction="10000"/>
          </a:bodyPr>
          <a:lstStyle/>
          <a:p>
            <a:pPr>
              <a:buClr>
                <a:schemeClr val="accent1"/>
              </a:buClr>
              <a:buFont typeface="Wingdings" panose="05000000000000000000" pitchFamily="2" charset="2"/>
              <a:buChar char="§"/>
            </a:pPr>
            <a:r>
              <a:rPr lang="lt-LT" dirty="0"/>
              <a:t>Tarp grūdėtojo ir raginio sluoksnių įsiterpęs blizgusis sluoksnis (stratum lucidum), dar populiariai vadinamas </a:t>
            </a:r>
            <a:r>
              <a:rPr lang="lt-LT" b="1" dirty="0"/>
              <a:t>Reino barjeras</a:t>
            </a:r>
            <a:r>
              <a:rPr lang="lt-LT" dirty="0"/>
              <a:t>. </a:t>
            </a:r>
            <a:endParaRPr lang="lt-LT" dirty="0" smtClean="0"/>
          </a:p>
          <a:p>
            <a:pPr>
              <a:buClr>
                <a:schemeClr val="accent1"/>
              </a:buClr>
              <a:buFont typeface="Wingdings" panose="05000000000000000000" pitchFamily="2" charset="2"/>
              <a:buChar char="§"/>
            </a:pPr>
            <a:r>
              <a:rPr lang="lt-LT" dirty="0" smtClean="0"/>
              <a:t>Sudarytas </a:t>
            </a:r>
            <a:r>
              <a:rPr lang="lt-LT" dirty="0"/>
              <a:t>ir iš gyvų, ir iš negyvų ląstelių. </a:t>
            </a:r>
            <a:endParaRPr lang="lt-LT" dirty="0" smtClean="0"/>
          </a:p>
          <a:p>
            <a:pPr>
              <a:buClr>
                <a:schemeClr val="accent1"/>
              </a:buClr>
              <a:buFont typeface="Wingdings" panose="05000000000000000000" pitchFamily="2" charset="2"/>
              <a:buChar char="§"/>
            </a:pPr>
            <a:r>
              <a:rPr lang="lt-LT" dirty="0" smtClean="0"/>
              <a:t>Šiame </a:t>
            </a:r>
            <a:r>
              <a:rPr lang="lt-LT" dirty="0"/>
              <a:t>sluoksnyje vyksta </a:t>
            </a:r>
            <a:r>
              <a:rPr lang="lt-LT" b="1" dirty="0"/>
              <a:t>ląstelių suragėjimo procesas</a:t>
            </a:r>
            <a:r>
              <a:rPr lang="lt-LT" dirty="0"/>
              <a:t>. </a:t>
            </a:r>
            <a:endParaRPr lang="lt-LT" dirty="0" smtClean="0"/>
          </a:p>
          <a:p>
            <a:pPr>
              <a:buClr>
                <a:schemeClr val="accent1"/>
              </a:buClr>
              <a:buFont typeface="Wingdings" panose="05000000000000000000" pitchFamily="2" charset="2"/>
              <a:buChar char="§"/>
            </a:pPr>
            <a:r>
              <a:rPr lang="lt-LT" dirty="0" smtClean="0"/>
              <a:t>Labai </a:t>
            </a:r>
            <a:r>
              <a:rPr lang="lt-LT" dirty="0"/>
              <a:t>plonas, jis yra tarsi siena tarp negyvų ir gyvų ląstelių, sudarytas iš plokščių ląstelių, kurių dauguma neturi branduolių. </a:t>
            </a:r>
            <a:endParaRPr lang="lt-LT" dirty="0" smtClean="0"/>
          </a:p>
          <a:p>
            <a:pPr>
              <a:buClr>
                <a:schemeClr val="accent1"/>
              </a:buClr>
              <a:buFont typeface="Wingdings" panose="05000000000000000000" pitchFamily="2" charset="2"/>
              <a:buChar char="§"/>
            </a:pPr>
            <a:r>
              <a:rPr lang="lt-LT" dirty="0" smtClean="0"/>
              <a:t>Šio </a:t>
            </a:r>
            <a:r>
              <a:rPr lang="lt-LT" dirty="0"/>
              <a:t>sluoksnio ląstelių protoplazmų turi </a:t>
            </a:r>
            <a:r>
              <a:rPr lang="lt-LT" b="1" dirty="0"/>
              <a:t>eleidino</a:t>
            </a:r>
            <a:r>
              <a:rPr lang="lt-LT" dirty="0"/>
              <a:t> –  tolesnio ląstelių ragėjimo produkto. </a:t>
            </a:r>
            <a:endParaRPr lang="lt-LT" dirty="0" smtClean="0"/>
          </a:p>
          <a:p>
            <a:pPr>
              <a:buClr>
                <a:schemeClr val="accent1"/>
              </a:buClr>
              <a:buFont typeface="Wingdings" panose="05000000000000000000" pitchFamily="2" charset="2"/>
              <a:buChar char="§"/>
            </a:pPr>
            <a:r>
              <a:rPr lang="lt-LT" dirty="0" smtClean="0"/>
              <a:t>Blizgiojo </a:t>
            </a:r>
            <a:r>
              <a:rPr lang="lt-LT" dirty="0"/>
              <a:t>sluoksnio viršutinės dalies reakcija yra rūgštinė, apatinės dalies </a:t>
            </a:r>
            <a:r>
              <a:rPr lang="lt-LT" dirty="0" smtClean="0"/>
              <a:t>šarminė.</a:t>
            </a:r>
            <a:endParaRPr lang="en-US" dirty="0"/>
          </a:p>
        </p:txBody>
      </p:sp>
    </p:spTree>
    <p:extLst>
      <p:ext uri="{BB962C8B-B14F-4D97-AF65-F5344CB8AC3E}">
        <p14:creationId xmlns:p14="http://schemas.microsoft.com/office/powerpoint/2010/main" val="8797189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1" y="0"/>
            <a:ext cx="12192851" cy="6858479"/>
          </a:xfrm>
          <a:prstGeom prst="rect">
            <a:avLst/>
          </a:prstGeom>
        </p:spPr>
      </p:pic>
      <p:sp>
        <p:nvSpPr>
          <p:cNvPr id="2" name="Title 1"/>
          <p:cNvSpPr>
            <a:spLocks noGrp="1"/>
          </p:cNvSpPr>
          <p:nvPr>
            <p:ph type="title"/>
          </p:nvPr>
        </p:nvSpPr>
        <p:spPr>
          <a:xfrm>
            <a:off x="694765" y="2794560"/>
            <a:ext cx="10515600" cy="1325563"/>
          </a:xfrm>
        </p:spPr>
        <p:txBody>
          <a:bodyPr/>
          <a:lstStyle/>
          <a:p>
            <a:pPr algn="ctr"/>
            <a:r>
              <a:rPr lang="lt-LT" dirty="0" smtClean="0">
                <a:solidFill>
                  <a:schemeClr val="bg1"/>
                </a:solidFill>
              </a:rPr>
              <a:t>Veido sritims būdingi senėjimo pokyčiai</a:t>
            </a:r>
            <a:endParaRPr lang="en-US" dirty="0">
              <a:solidFill>
                <a:schemeClr val="bg1"/>
              </a:solidFill>
            </a:endParaRPr>
          </a:p>
        </p:txBody>
      </p:sp>
    </p:spTree>
    <p:extLst>
      <p:ext uri="{BB962C8B-B14F-4D97-AF65-F5344CB8AC3E}">
        <p14:creationId xmlns:p14="http://schemas.microsoft.com/office/powerpoint/2010/main" val="35661801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Veido</a:t>
            </a:r>
            <a:r>
              <a:rPr lang="en-US" dirty="0" smtClean="0"/>
              <a:t> </a:t>
            </a:r>
            <a:r>
              <a:rPr lang="en-US" dirty="0" err="1" smtClean="0"/>
              <a:t>sritys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err="1" smtClean="0"/>
              <a:t>Veido</a:t>
            </a:r>
            <a:r>
              <a:rPr lang="en-US" dirty="0" smtClean="0"/>
              <a:t> </a:t>
            </a:r>
            <a:r>
              <a:rPr lang="lt-LT" dirty="0" smtClean="0"/>
              <a:t>išskiriamos sritys:</a:t>
            </a:r>
          </a:p>
          <a:p>
            <a:pPr marL="0" indent="0">
              <a:buNone/>
            </a:pPr>
            <a:endParaRPr lang="lt-LT" dirty="0"/>
          </a:p>
          <a:p>
            <a:pPr marL="0" indent="0">
              <a:buNone/>
            </a:pPr>
            <a:r>
              <a:rPr lang="lt-LT" dirty="0" smtClean="0">
                <a:solidFill>
                  <a:schemeClr val="accent6"/>
                </a:solidFill>
              </a:rPr>
              <a:t>Viršutinio veido trečdalio</a:t>
            </a:r>
          </a:p>
          <a:p>
            <a:pPr marL="0" indent="0">
              <a:buNone/>
            </a:pPr>
            <a:r>
              <a:rPr lang="lt-LT" dirty="0" smtClean="0">
                <a:solidFill>
                  <a:schemeClr val="accent4"/>
                </a:solidFill>
              </a:rPr>
              <a:t>Vidurinio veido trečdalio</a:t>
            </a:r>
          </a:p>
          <a:p>
            <a:pPr marL="0" indent="0">
              <a:buNone/>
            </a:pPr>
            <a:r>
              <a:rPr lang="lt-LT" dirty="0" smtClean="0">
                <a:solidFill>
                  <a:schemeClr val="accent5"/>
                </a:solidFill>
              </a:rPr>
              <a:t>Apatinio veido trečdalio</a:t>
            </a:r>
          </a:p>
          <a:p>
            <a:pPr marL="0" indent="0">
              <a:buNone/>
            </a:pPr>
            <a:r>
              <a:rPr lang="lt-LT" dirty="0" smtClean="0">
                <a:solidFill>
                  <a:schemeClr val="accent3"/>
                </a:solidFill>
              </a:rPr>
              <a:t>Kaklo sritis</a:t>
            </a:r>
          </a:p>
          <a:p>
            <a:pPr marL="0" indent="0">
              <a:buNone/>
            </a:pPr>
            <a:endParaRPr lang="lt-LT" dirty="0">
              <a:solidFill>
                <a:schemeClr val="accent3"/>
              </a:solidFill>
            </a:endParaRPr>
          </a:p>
          <a:p>
            <a:pPr marL="0" indent="0">
              <a:buNone/>
            </a:pPr>
            <a:r>
              <a:rPr lang="lt-LT" dirty="0"/>
              <a:t>Korekcijos metu privaloma </a:t>
            </a:r>
            <a:r>
              <a:rPr lang="lt-LT" dirty="0" smtClean="0"/>
              <a:t/>
            </a:r>
            <a:br>
              <a:rPr lang="lt-LT" dirty="0" smtClean="0"/>
            </a:br>
            <a:r>
              <a:rPr lang="lt-LT" dirty="0" smtClean="0"/>
              <a:t>įvertinti </a:t>
            </a:r>
            <a:r>
              <a:rPr lang="lt-LT" dirty="0"/>
              <a:t>viso veido būklę, </a:t>
            </a:r>
            <a:r>
              <a:rPr lang="lt-LT" dirty="0" smtClean="0"/>
              <a:t/>
            </a:r>
            <a:br>
              <a:rPr lang="lt-LT" dirty="0" smtClean="0"/>
            </a:br>
            <a:r>
              <a:rPr lang="lt-LT" dirty="0" smtClean="0"/>
              <a:t>o </a:t>
            </a:r>
            <a:r>
              <a:rPr lang="lt-LT" dirty="0"/>
              <a:t>ne atskirų sričių, </a:t>
            </a:r>
            <a:r>
              <a:rPr lang="lt-LT" dirty="0" smtClean="0"/>
              <a:t/>
            </a:r>
            <a:br>
              <a:rPr lang="lt-LT" dirty="0" smtClean="0"/>
            </a:br>
            <a:r>
              <a:rPr lang="lt-LT" dirty="0" smtClean="0"/>
              <a:t>kad </a:t>
            </a:r>
            <a:r>
              <a:rPr lang="lt-LT" dirty="0"/>
              <a:t>pasiektumėte </a:t>
            </a:r>
            <a:r>
              <a:rPr lang="lt-LT" dirty="0" smtClean="0"/>
              <a:t>kompleksinį</a:t>
            </a:r>
            <a:br>
              <a:rPr lang="lt-LT" dirty="0" smtClean="0"/>
            </a:br>
            <a:r>
              <a:rPr lang="lt-LT" dirty="0" smtClean="0"/>
              <a:t>jauninimą</a:t>
            </a:r>
            <a:r>
              <a:rPr lang="lt-LT" dirty="0"/>
              <a:t>.</a:t>
            </a:r>
            <a:endParaRPr lang="en-US" dirty="0"/>
          </a:p>
          <a:p>
            <a:pPr marL="0" indent="0">
              <a:buNone/>
            </a:pPr>
            <a:endParaRPr lang="en-US" dirty="0">
              <a:solidFill>
                <a:schemeClr val="accent3"/>
              </a:solidFill>
            </a:endParaRPr>
          </a:p>
        </p:txBody>
      </p:sp>
      <p:pic>
        <p:nvPicPr>
          <p:cNvPr id="4" name="Picture 3"/>
          <p:cNvPicPr>
            <a:picLocks noChangeAspect="1"/>
          </p:cNvPicPr>
          <p:nvPr/>
        </p:nvPicPr>
        <p:blipFill>
          <a:blip r:embed="rId2"/>
          <a:stretch>
            <a:fillRect/>
          </a:stretch>
        </p:blipFill>
        <p:spPr>
          <a:xfrm>
            <a:off x="5906661" y="1340545"/>
            <a:ext cx="4107134" cy="5254471"/>
          </a:xfrm>
          <a:prstGeom prst="rect">
            <a:avLst/>
          </a:prstGeom>
        </p:spPr>
      </p:pic>
      <p:sp>
        <p:nvSpPr>
          <p:cNvPr id="5" name="Rectangle 4"/>
          <p:cNvSpPr/>
          <p:nvPr/>
        </p:nvSpPr>
        <p:spPr>
          <a:xfrm>
            <a:off x="5408341" y="1572322"/>
            <a:ext cx="5307981" cy="230830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08341" y="3880624"/>
            <a:ext cx="5307981" cy="1204332"/>
          </a:xfrm>
          <a:prstGeom prst="rect">
            <a:avLst/>
          </a:prstGeom>
          <a:noFill/>
          <a:ln w="28575">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p:cNvSpPr/>
          <p:nvPr/>
        </p:nvSpPr>
        <p:spPr>
          <a:xfrm>
            <a:off x="5408341" y="5084956"/>
            <a:ext cx="5307981" cy="122663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08341" y="6311590"/>
            <a:ext cx="5307981" cy="515203"/>
          </a:xfrm>
          <a:prstGeom prst="rect">
            <a:avLst/>
          </a:prstGeom>
          <a:noFill/>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58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Skirtingų veido sričių senėjimo pokyčiai</a:t>
            </a:r>
            <a:endParaRPr lang="en-US" dirty="0"/>
          </a:p>
        </p:txBody>
      </p:sp>
      <p:sp>
        <p:nvSpPr>
          <p:cNvPr id="3" name="Content Placeholder 2"/>
          <p:cNvSpPr>
            <a:spLocks noGrp="1"/>
          </p:cNvSpPr>
          <p:nvPr>
            <p:ph idx="1"/>
          </p:nvPr>
        </p:nvSpPr>
        <p:spPr/>
        <p:txBody>
          <a:bodyPr>
            <a:normAutofit/>
          </a:bodyPr>
          <a:lstStyle/>
          <a:p>
            <a:pPr marL="0" indent="0">
              <a:buNone/>
            </a:pPr>
            <a:r>
              <a:rPr lang="lt-LT" dirty="0" smtClean="0"/>
              <a:t>Viršutinis trečdalis – mimikos raukšlių formavimasis</a:t>
            </a:r>
          </a:p>
        </p:txBody>
      </p:sp>
      <p:pic>
        <p:nvPicPr>
          <p:cNvPr id="4" name="Picture 3"/>
          <p:cNvPicPr>
            <a:picLocks noChangeAspect="1"/>
          </p:cNvPicPr>
          <p:nvPr/>
        </p:nvPicPr>
        <p:blipFill>
          <a:blip r:embed="rId2"/>
          <a:stretch>
            <a:fillRect/>
          </a:stretch>
        </p:blipFill>
        <p:spPr>
          <a:xfrm>
            <a:off x="3327593" y="2629829"/>
            <a:ext cx="4733925" cy="3048000"/>
          </a:xfrm>
          <a:prstGeom prst="rect">
            <a:avLst/>
          </a:prstGeom>
        </p:spPr>
      </p:pic>
    </p:spTree>
    <p:extLst>
      <p:ext uri="{BB962C8B-B14F-4D97-AF65-F5344CB8AC3E}">
        <p14:creationId xmlns:p14="http://schemas.microsoft.com/office/powerpoint/2010/main" val="34474516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Skirtingų veido sričių senėjimo pokyčiai</a:t>
            </a:r>
            <a:endParaRPr lang="en-US" dirty="0"/>
          </a:p>
        </p:txBody>
      </p:sp>
      <p:sp>
        <p:nvSpPr>
          <p:cNvPr id="3" name="Content Placeholder 2"/>
          <p:cNvSpPr>
            <a:spLocks noGrp="1"/>
          </p:cNvSpPr>
          <p:nvPr>
            <p:ph idx="1"/>
          </p:nvPr>
        </p:nvSpPr>
        <p:spPr/>
        <p:txBody>
          <a:bodyPr/>
          <a:lstStyle/>
          <a:p>
            <a:pPr marL="0" indent="0">
              <a:buNone/>
            </a:pPr>
            <a:r>
              <a:rPr lang="lt-LT" dirty="0"/>
              <a:t>Vidurinis </a:t>
            </a:r>
            <a:r>
              <a:rPr lang="lt-LT" dirty="0" smtClean="0"/>
              <a:t>veido trečdalis </a:t>
            </a:r>
            <a:r>
              <a:rPr lang="lt-LT" dirty="0"/>
              <a:t>– veido kaukolės kaulų ir riebalinio audinio involiucija</a:t>
            </a:r>
            <a:endParaRPr lang="en-US" dirty="0"/>
          </a:p>
        </p:txBody>
      </p:sp>
      <p:pic>
        <p:nvPicPr>
          <p:cNvPr id="4" name="Picture 3"/>
          <p:cNvPicPr>
            <a:picLocks noChangeAspect="1"/>
          </p:cNvPicPr>
          <p:nvPr/>
        </p:nvPicPr>
        <p:blipFill>
          <a:blip r:embed="rId2"/>
          <a:stretch>
            <a:fillRect/>
          </a:stretch>
        </p:blipFill>
        <p:spPr>
          <a:xfrm>
            <a:off x="3445494" y="3506594"/>
            <a:ext cx="4743450" cy="1562100"/>
          </a:xfrm>
          <a:prstGeom prst="rect">
            <a:avLst/>
          </a:prstGeom>
        </p:spPr>
      </p:pic>
    </p:spTree>
    <p:extLst>
      <p:ext uri="{BB962C8B-B14F-4D97-AF65-F5344CB8AC3E}">
        <p14:creationId xmlns:p14="http://schemas.microsoft.com/office/powerpoint/2010/main" val="17725372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Skirtingų veido sričių senėjimo pokyčiai</a:t>
            </a:r>
            <a:endParaRPr lang="en-US" dirty="0"/>
          </a:p>
        </p:txBody>
      </p:sp>
      <p:sp>
        <p:nvSpPr>
          <p:cNvPr id="3" name="Content Placeholder 2"/>
          <p:cNvSpPr>
            <a:spLocks noGrp="1"/>
          </p:cNvSpPr>
          <p:nvPr>
            <p:ph idx="1"/>
          </p:nvPr>
        </p:nvSpPr>
        <p:spPr/>
        <p:txBody>
          <a:bodyPr>
            <a:normAutofit/>
          </a:bodyPr>
          <a:lstStyle/>
          <a:p>
            <a:pPr marL="0" indent="0">
              <a:buNone/>
            </a:pPr>
            <a:r>
              <a:rPr lang="lt-LT" dirty="0"/>
              <a:t>Apatinis trečdalis – </a:t>
            </a:r>
            <a:r>
              <a:rPr lang="lt-LT" dirty="0" smtClean="0"/>
              <a:t>ptozė (-minkštųjų audinių nusileidimas)</a:t>
            </a:r>
            <a:r>
              <a:rPr lang="en-US" dirty="0" smtClean="0"/>
              <a:t>,</a:t>
            </a:r>
          </a:p>
          <a:p>
            <a:pPr marL="0" indent="0">
              <a:buNone/>
            </a:pPr>
            <a:r>
              <a:rPr lang="lt-LT" dirty="0"/>
              <a:t>Apatinis veido trečdalis ir kaklas – kaklo raumenų silpnumas senėjimo metu lemia kaklo-pasmakrės kampo padidėjimą, ant kaklo formuojasi raukšlės, riebalų perteklius, per suglebusią kaklo odą gali konturuotis nusileidę </a:t>
            </a:r>
            <a:r>
              <a:rPr lang="lt-LT" dirty="0" smtClean="0"/>
              <a:t>platizmos </a:t>
            </a:r>
            <a:r>
              <a:rPr lang="lt-LT" dirty="0"/>
              <a:t>kampai</a:t>
            </a:r>
            <a:r>
              <a:rPr lang="lt-LT" dirty="0" smtClean="0"/>
              <a:t>.</a:t>
            </a:r>
            <a:endParaRPr lang="en-US" dirty="0" smtClean="0"/>
          </a:p>
          <a:p>
            <a:endParaRPr lang="en-US" dirty="0"/>
          </a:p>
          <a:p>
            <a:endParaRPr lang="en-US" dirty="0" smtClean="0"/>
          </a:p>
          <a:p>
            <a:endParaRPr lang="en-US" dirty="0"/>
          </a:p>
          <a:p>
            <a:endParaRPr lang="lt-LT" dirty="0"/>
          </a:p>
          <a:p>
            <a:endParaRPr lang="en-US" dirty="0"/>
          </a:p>
        </p:txBody>
      </p:sp>
      <p:pic>
        <p:nvPicPr>
          <p:cNvPr id="4" name="Picture 3"/>
          <p:cNvPicPr>
            <a:picLocks noChangeAspect="1"/>
          </p:cNvPicPr>
          <p:nvPr/>
        </p:nvPicPr>
        <p:blipFill>
          <a:blip r:embed="rId2"/>
          <a:stretch>
            <a:fillRect/>
          </a:stretch>
        </p:blipFill>
        <p:spPr>
          <a:xfrm>
            <a:off x="3483711" y="4214813"/>
            <a:ext cx="4733925" cy="1962150"/>
          </a:xfrm>
          <a:prstGeom prst="rect">
            <a:avLst/>
          </a:prstGeom>
        </p:spPr>
      </p:pic>
    </p:spTree>
    <p:extLst>
      <p:ext uri="{BB962C8B-B14F-4D97-AF65-F5344CB8AC3E}">
        <p14:creationId xmlns:p14="http://schemas.microsoft.com/office/powerpoint/2010/main" val="15584684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Senėjimo profilaktika</a:t>
            </a:r>
            <a:endParaRPr lang="en-US" dirty="0"/>
          </a:p>
        </p:txBody>
      </p:sp>
      <p:sp>
        <p:nvSpPr>
          <p:cNvPr id="3" name="Content Placeholder 2"/>
          <p:cNvSpPr>
            <a:spLocks noGrp="1"/>
          </p:cNvSpPr>
          <p:nvPr>
            <p:ph idx="1"/>
          </p:nvPr>
        </p:nvSpPr>
        <p:spPr/>
        <p:txBody>
          <a:bodyPr/>
          <a:lstStyle/>
          <a:p>
            <a:pPr marL="0" indent="0">
              <a:buNone/>
            </a:pPr>
            <a:r>
              <a:rPr lang="lt-LT" dirty="0" smtClean="0"/>
              <a:t>Šiuolaikinės kosmetologijos pagrindinė kryptis – senėjimo profilaktika, nukreipta į odos senėjimo požymių atitolinimą ir senėjimo procesų lėtinimą.</a:t>
            </a:r>
          </a:p>
          <a:p>
            <a:pPr marL="0" indent="0">
              <a:buNone/>
            </a:pPr>
            <a:endParaRPr lang="lt-LT" dirty="0"/>
          </a:p>
          <a:p>
            <a:pPr marL="0" indent="0">
              <a:buNone/>
            </a:pPr>
            <a:r>
              <a:rPr lang="lt-LT" dirty="0" smtClean="0"/>
              <a:t>Profilaktinė kosmetologinių procedūrų kryptis padeda pasiekti geriausio estetinio efekto ilagalikėje perspektyvoje. </a:t>
            </a:r>
            <a:endParaRPr lang="en-US" dirty="0"/>
          </a:p>
        </p:txBody>
      </p:sp>
    </p:spTree>
    <p:extLst>
      <p:ext uri="{BB962C8B-B14F-4D97-AF65-F5344CB8AC3E}">
        <p14:creationId xmlns:p14="http://schemas.microsoft.com/office/powerpoint/2010/main" val="15221646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Senėjimo klasifikacija pagal PSO</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37190727"/>
              </p:ext>
            </p:extLst>
          </p:nvPr>
        </p:nvGraphicFramePr>
        <p:xfrm>
          <a:off x="1072376" y="1690688"/>
          <a:ext cx="10402230" cy="4307548"/>
        </p:xfrm>
        <a:graphic>
          <a:graphicData uri="http://schemas.openxmlformats.org/drawingml/2006/table">
            <a:tbl>
              <a:tblPr firstRow="1" bandRow="1">
                <a:tableStyleId>{5C22544A-7EE6-4342-B048-85BDC9FD1C3A}</a:tableStyleId>
              </a:tblPr>
              <a:tblGrid>
                <a:gridCol w="3467410"/>
                <a:gridCol w="3467410"/>
                <a:gridCol w="3467410"/>
              </a:tblGrid>
              <a:tr h="2153774">
                <a:tc>
                  <a:txBody>
                    <a:bodyPr/>
                    <a:lstStyle/>
                    <a:p>
                      <a:pPr algn="ctr"/>
                      <a:r>
                        <a:rPr lang="lt-LT" sz="2400" dirty="0" smtClean="0"/>
                        <a:t>Pavargęs</a:t>
                      </a:r>
                      <a:r>
                        <a:rPr lang="lt-LT" sz="2400" baseline="0" dirty="0" smtClean="0"/>
                        <a:t> veidas</a:t>
                      </a:r>
                      <a:endParaRPr lang="en-US" sz="2400" dirty="0"/>
                    </a:p>
                  </a:txBody>
                  <a:tcPr anchor="ctr">
                    <a:solidFill>
                      <a:schemeClr val="accent6"/>
                    </a:solidFill>
                  </a:tcPr>
                </a:tc>
                <a:tc gridSpan="2">
                  <a:txBody>
                    <a:bodyPr/>
                    <a:lstStyle/>
                    <a:p>
                      <a:pPr algn="ctr"/>
                      <a:r>
                        <a:rPr lang="lt-LT" sz="2400" dirty="0" smtClean="0"/>
                        <a:t>Smulkiaraukšlis senėjimo tipas</a:t>
                      </a:r>
                      <a:endParaRPr lang="en-US" sz="2400" dirty="0"/>
                    </a:p>
                  </a:txBody>
                  <a:tcPr anchor="ctr">
                    <a:solidFill>
                      <a:schemeClr val="accent2"/>
                    </a:solidFill>
                  </a:tcPr>
                </a:tc>
                <a:tc hMerge="1">
                  <a:txBody>
                    <a:bodyPr/>
                    <a:lstStyle/>
                    <a:p>
                      <a:pPr algn="ctr"/>
                      <a:endParaRPr lang="en-US" sz="2400" dirty="0"/>
                    </a:p>
                  </a:txBody>
                  <a:tcPr anchor="ctr">
                    <a:solidFill>
                      <a:schemeClr val="accent2"/>
                    </a:solidFill>
                  </a:tcPr>
                </a:tc>
              </a:tr>
              <a:tr h="2153774">
                <a:tc>
                  <a:txBody>
                    <a:bodyPr/>
                    <a:lstStyle/>
                    <a:p>
                      <a:pPr algn="ctr"/>
                      <a:r>
                        <a:rPr lang="lt-LT" sz="2400" dirty="0" smtClean="0"/>
                        <a:t>Deformacinis senėjimo tipas</a:t>
                      </a:r>
                      <a:endParaRPr lang="en-US" sz="2400" dirty="0"/>
                    </a:p>
                  </a:txBody>
                  <a:tcPr anchor="ctr">
                    <a:solidFill>
                      <a:schemeClr val="bg2"/>
                    </a:solidFill>
                  </a:tcPr>
                </a:tc>
                <a:tc>
                  <a:txBody>
                    <a:bodyPr/>
                    <a:lstStyle/>
                    <a:p>
                      <a:pPr algn="ctr"/>
                      <a:r>
                        <a:rPr lang="lt-LT" sz="2400" dirty="0" smtClean="0"/>
                        <a:t>Mišrus senėjimo tipas</a:t>
                      </a:r>
                      <a:endParaRPr lang="en-US" sz="2400" dirty="0"/>
                    </a:p>
                  </a:txBody>
                  <a:tcPr anchor="ctr">
                    <a:solidFill>
                      <a:schemeClr val="accent4"/>
                    </a:solidFill>
                  </a:tcPr>
                </a:tc>
                <a:tc>
                  <a:txBody>
                    <a:bodyPr/>
                    <a:lstStyle/>
                    <a:p>
                      <a:pPr algn="ctr"/>
                      <a:r>
                        <a:rPr lang="lt-LT" sz="2400" dirty="0" smtClean="0"/>
                        <a:t>Raumeninis</a:t>
                      </a:r>
                      <a:endParaRPr lang="en-US" sz="2400" dirty="0"/>
                    </a:p>
                  </a:txBody>
                  <a:tcPr anchor="ctr">
                    <a:solidFill>
                      <a:schemeClr val="accent1"/>
                    </a:solidFill>
                  </a:tcPr>
                </a:tc>
              </a:tr>
            </a:tbl>
          </a:graphicData>
        </a:graphic>
      </p:graphicFrame>
    </p:spTree>
    <p:extLst>
      <p:ext uri="{BB962C8B-B14F-4D97-AF65-F5344CB8AC3E}">
        <p14:creationId xmlns:p14="http://schemas.microsoft.com/office/powerpoint/2010/main" val="9413305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Senėjimo tipai.</a:t>
            </a:r>
            <a:br>
              <a:rPr lang="lt-LT" dirty="0" smtClean="0"/>
            </a:br>
            <a:r>
              <a:rPr lang="lt-LT" dirty="0" smtClean="0"/>
              <a:t>Pavargęs</a:t>
            </a:r>
            <a:endParaRPr lang="en-US" dirty="0"/>
          </a:p>
        </p:txBody>
      </p:sp>
      <p:sp>
        <p:nvSpPr>
          <p:cNvPr id="3" name="Content Placeholder 2"/>
          <p:cNvSpPr>
            <a:spLocks noGrp="1"/>
          </p:cNvSpPr>
          <p:nvPr>
            <p:ph idx="1"/>
          </p:nvPr>
        </p:nvSpPr>
        <p:spPr/>
        <p:txBody>
          <a:bodyPr>
            <a:normAutofit/>
          </a:bodyPr>
          <a:lstStyle/>
          <a:p>
            <a:pPr marL="0" indent="0">
              <a:buNone/>
            </a:pPr>
            <a:r>
              <a:rPr lang="lt-LT" dirty="0" smtClean="0"/>
              <a:t>Vystymosi eiga:</a:t>
            </a:r>
            <a:endParaRPr lang="en-US" dirty="0"/>
          </a:p>
        </p:txBody>
      </p:sp>
      <p:graphicFrame>
        <p:nvGraphicFramePr>
          <p:cNvPr id="4" name="Diagram 3"/>
          <p:cNvGraphicFramePr/>
          <p:nvPr>
            <p:extLst>
              <p:ext uri="{D42A27DB-BD31-4B8C-83A1-F6EECF244321}">
                <p14:modId xmlns:p14="http://schemas.microsoft.com/office/powerpoint/2010/main" val="1947858715"/>
              </p:ext>
            </p:extLst>
          </p:nvPr>
        </p:nvGraphicFramePr>
        <p:xfrm>
          <a:off x="1853580" y="12326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58398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Senėjimo tipai.</a:t>
            </a:r>
            <a:br>
              <a:rPr lang="lt-LT" dirty="0"/>
            </a:br>
            <a:r>
              <a:rPr lang="lt-LT" dirty="0"/>
              <a:t>Pavargęs</a:t>
            </a:r>
            <a:endParaRPr lang="en-US" dirty="0"/>
          </a:p>
        </p:txBody>
      </p:sp>
      <p:sp>
        <p:nvSpPr>
          <p:cNvPr id="3" name="Content Placeholder 2"/>
          <p:cNvSpPr>
            <a:spLocks noGrp="1"/>
          </p:cNvSpPr>
          <p:nvPr>
            <p:ph idx="1"/>
          </p:nvPr>
        </p:nvSpPr>
        <p:spPr>
          <a:xfrm>
            <a:off x="838200" y="1825625"/>
            <a:ext cx="5406483" cy="4351338"/>
          </a:xfrm>
        </p:spPr>
        <p:txBody>
          <a:bodyPr>
            <a:normAutofit lnSpcReduction="10000"/>
          </a:bodyPr>
          <a:lstStyle/>
          <a:p>
            <a:pPr marL="0" indent="0">
              <a:lnSpc>
                <a:spcPct val="100000"/>
              </a:lnSpc>
              <a:buNone/>
            </a:pPr>
            <a:r>
              <a:rPr lang="lt-LT" dirty="0" smtClean="0"/>
              <a:t>Būdinga:</a:t>
            </a:r>
          </a:p>
          <a:p>
            <a:pPr>
              <a:lnSpc>
                <a:spcPct val="100000"/>
              </a:lnSpc>
              <a:buClr>
                <a:schemeClr val="accent1"/>
              </a:buClr>
              <a:buFont typeface="Wingdings" panose="05000000000000000000" pitchFamily="2" charset="2"/>
              <a:buChar char="§"/>
            </a:pPr>
            <a:r>
              <a:rPr lang="lt-LT" dirty="0" smtClean="0"/>
              <a:t>Akių ir lūpų kampučių nusileidimas,</a:t>
            </a:r>
          </a:p>
          <a:p>
            <a:pPr>
              <a:lnSpc>
                <a:spcPct val="100000"/>
              </a:lnSpc>
              <a:buClr>
                <a:schemeClr val="accent1"/>
              </a:buClr>
              <a:buFont typeface="Wingdings" panose="05000000000000000000" pitchFamily="2" charset="2"/>
              <a:buChar char="§"/>
            </a:pPr>
            <a:r>
              <a:rPr lang="lt-LT" dirty="0" smtClean="0"/>
              <a:t>Ryški nosies-lūpų raukšlė,</a:t>
            </a:r>
          </a:p>
          <a:p>
            <a:pPr>
              <a:lnSpc>
                <a:spcPct val="100000"/>
              </a:lnSpc>
              <a:buClr>
                <a:schemeClr val="accent1"/>
              </a:buClr>
              <a:buFont typeface="Wingdings" panose="05000000000000000000" pitchFamily="2" charset="2"/>
              <a:buChar char="§"/>
            </a:pPr>
            <a:r>
              <a:rPr lang="lt-LT" dirty="0" smtClean="0"/>
              <a:t>Patinimas,</a:t>
            </a:r>
          </a:p>
          <a:p>
            <a:pPr>
              <a:lnSpc>
                <a:spcPct val="100000"/>
              </a:lnSpc>
              <a:buClr>
                <a:schemeClr val="accent1"/>
              </a:buClr>
              <a:buFont typeface="Wingdings" panose="05000000000000000000" pitchFamily="2" charset="2"/>
              <a:buChar char="§"/>
            </a:pPr>
            <a:r>
              <a:rPr lang="lt-LT" dirty="0" smtClean="0"/>
              <a:t>Plona arba vidutinio storio oda,</a:t>
            </a:r>
          </a:p>
          <a:p>
            <a:pPr>
              <a:lnSpc>
                <a:spcPct val="100000"/>
              </a:lnSpc>
              <a:buClr>
                <a:schemeClr val="accent1"/>
              </a:buClr>
              <a:buFont typeface="Wingdings" panose="05000000000000000000" pitchFamily="2" charset="2"/>
              <a:buChar char="§"/>
            </a:pPr>
            <a:r>
              <a:rPr lang="lt-LT" dirty="0" smtClean="0"/>
              <a:t>Neryškios viršutinio veido trečdalio raukšlės,</a:t>
            </a:r>
          </a:p>
          <a:p>
            <a:pPr>
              <a:lnSpc>
                <a:spcPct val="100000"/>
              </a:lnSpc>
              <a:buClr>
                <a:schemeClr val="accent1"/>
              </a:buClr>
              <a:buFont typeface="Wingdings" panose="05000000000000000000" pitchFamily="2" charset="2"/>
              <a:buChar char="§"/>
            </a:pPr>
            <a:r>
              <a:rPr lang="lt-LT" dirty="0" smtClean="0"/>
              <a:t>Ryški paakių-skruostų vaga.</a:t>
            </a:r>
          </a:p>
          <a:p>
            <a:pPr marL="0" indent="0">
              <a:buNone/>
            </a:pPr>
            <a:endParaRPr lang="lt-LT" dirty="0" smtClean="0"/>
          </a:p>
          <a:p>
            <a:pPr marL="0" indent="0">
              <a:buNone/>
            </a:pPr>
            <a:endParaRPr lang="lt-LT" dirty="0" smtClean="0"/>
          </a:p>
          <a:p>
            <a:pPr marL="0" indent="0">
              <a:buNone/>
            </a:pPr>
            <a:endParaRPr lang="lt-LT" dirty="0" smtClean="0"/>
          </a:p>
          <a:p>
            <a:pPr marL="0" indent="0">
              <a:buNone/>
            </a:pPr>
            <a:endParaRPr lang="lt-LT" dirty="0" smtClean="0"/>
          </a:p>
          <a:p>
            <a:pPr marL="0" indent="0">
              <a:buNone/>
            </a:pPr>
            <a:endParaRPr lang="lt-LT" dirty="0" smtClean="0"/>
          </a:p>
          <a:p>
            <a:pPr>
              <a:buClr>
                <a:schemeClr val="accent1"/>
              </a:buClr>
              <a:buFont typeface="Wingdings" panose="05000000000000000000" pitchFamily="2" charset="2"/>
              <a:buChar char="§"/>
            </a:pPr>
            <a:endParaRPr lang="en-US" dirty="0"/>
          </a:p>
        </p:txBody>
      </p:sp>
      <p:pic>
        <p:nvPicPr>
          <p:cNvPr id="16386" name="Picture 2" descr="Усталый тип старен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5609" y="1952257"/>
            <a:ext cx="6147110" cy="4098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2546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Senėjimo tipai.</a:t>
            </a:r>
            <a:br>
              <a:rPr lang="lt-LT" dirty="0"/>
            </a:br>
            <a:r>
              <a:rPr lang="lt-LT" dirty="0" smtClean="0"/>
              <a:t>Smulkiaraukšlis</a:t>
            </a:r>
            <a:endParaRPr lang="en-US" dirty="0"/>
          </a:p>
        </p:txBody>
      </p:sp>
      <p:sp>
        <p:nvSpPr>
          <p:cNvPr id="3" name="Content Placeholder 2"/>
          <p:cNvSpPr>
            <a:spLocks noGrp="1"/>
          </p:cNvSpPr>
          <p:nvPr>
            <p:ph idx="1"/>
          </p:nvPr>
        </p:nvSpPr>
        <p:spPr/>
        <p:txBody>
          <a:bodyPr/>
          <a:lstStyle/>
          <a:p>
            <a:pPr marL="0" indent="0">
              <a:buNone/>
            </a:pPr>
            <a:r>
              <a:rPr lang="lt-LT" dirty="0" smtClean="0"/>
              <a:t>Vystymosi eiga:</a:t>
            </a:r>
            <a:endParaRPr lang="en-US" dirty="0"/>
          </a:p>
        </p:txBody>
      </p:sp>
      <p:graphicFrame>
        <p:nvGraphicFramePr>
          <p:cNvPr id="4" name="Diagram 3"/>
          <p:cNvGraphicFramePr/>
          <p:nvPr>
            <p:extLst>
              <p:ext uri="{D42A27DB-BD31-4B8C-83A1-F6EECF244321}">
                <p14:modId xmlns:p14="http://schemas.microsoft.com/office/powerpoint/2010/main" val="2097670154"/>
              </p:ext>
            </p:extLst>
          </p:nvPr>
        </p:nvGraphicFramePr>
        <p:xfrm>
          <a:off x="1853580" y="12326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7950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Epidermis.</a:t>
            </a:r>
            <a:br>
              <a:rPr lang="lt-LT" dirty="0"/>
            </a:br>
            <a:r>
              <a:rPr lang="lt-LT" dirty="0" smtClean="0"/>
              <a:t>Grūdėtasis </a:t>
            </a:r>
            <a:r>
              <a:rPr lang="lt-LT" dirty="0"/>
              <a:t>sluoksnis </a:t>
            </a:r>
            <a:r>
              <a:rPr lang="lt-LT" dirty="0" smtClean="0"/>
              <a:t>(s. granulosum) </a:t>
            </a:r>
            <a:endParaRPr lang="en-US" dirty="0"/>
          </a:p>
        </p:txBody>
      </p:sp>
      <p:sp>
        <p:nvSpPr>
          <p:cNvPr id="3" name="Content Placeholder 2"/>
          <p:cNvSpPr>
            <a:spLocks noGrp="1"/>
          </p:cNvSpPr>
          <p:nvPr>
            <p:ph idx="1"/>
          </p:nvPr>
        </p:nvSpPr>
        <p:spPr>
          <a:xfrm>
            <a:off x="838200" y="1825625"/>
            <a:ext cx="4837771" cy="4351338"/>
          </a:xfrm>
        </p:spPr>
        <p:txBody>
          <a:bodyPr/>
          <a:lstStyle/>
          <a:p>
            <a:pPr>
              <a:lnSpc>
                <a:spcPct val="100000"/>
              </a:lnSpc>
              <a:buClr>
                <a:schemeClr val="accent1"/>
              </a:buClr>
              <a:buFont typeface="Wingdings" panose="05000000000000000000" pitchFamily="2" charset="2"/>
              <a:buChar char="§"/>
            </a:pPr>
            <a:r>
              <a:rPr lang="lt-LT" dirty="0"/>
              <a:t>S</a:t>
            </a:r>
            <a:r>
              <a:rPr lang="lt-LT" dirty="0" smtClean="0"/>
              <a:t>udarytas </a:t>
            </a:r>
            <a:r>
              <a:rPr lang="lt-LT" dirty="0"/>
              <a:t>ir iš gyvų ir iš negyvų </a:t>
            </a:r>
            <a:r>
              <a:rPr lang="lt-LT" dirty="0" smtClean="0"/>
              <a:t>ląstelių.</a:t>
            </a:r>
          </a:p>
          <a:p>
            <a:pPr>
              <a:lnSpc>
                <a:spcPct val="100000"/>
              </a:lnSpc>
              <a:buClr>
                <a:schemeClr val="accent1"/>
              </a:buClr>
              <a:buFont typeface="Wingdings" panose="05000000000000000000" pitchFamily="2" charset="2"/>
              <a:buChar char="§"/>
            </a:pPr>
            <a:r>
              <a:rPr lang="lt-LT" dirty="0" smtClean="0"/>
              <a:t>Grūdėtojo </a:t>
            </a:r>
            <a:r>
              <a:rPr lang="lt-LT" dirty="0"/>
              <a:t>sluoksnio ląstelės panašios į ištemptą rombą. </a:t>
            </a:r>
            <a:endParaRPr lang="lt-LT" dirty="0" smtClean="0"/>
          </a:p>
          <a:p>
            <a:pPr>
              <a:lnSpc>
                <a:spcPct val="100000"/>
              </a:lnSpc>
              <a:buClr>
                <a:schemeClr val="accent1"/>
              </a:buClr>
              <a:buFont typeface="Wingdings" panose="05000000000000000000" pitchFamily="2" charset="2"/>
              <a:buChar char="§"/>
            </a:pPr>
            <a:r>
              <a:rPr lang="lt-LT" dirty="0" smtClean="0"/>
              <a:t>Jį </a:t>
            </a:r>
            <a:r>
              <a:rPr lang="lt-LT" dirty="0"/>
              <a:t>sudaro 2 – 3 eilės sustorėjusių keratinocitų. </a:t>
            </a:r>
            <a:endParaRPr lang="lt-LT" dirty="0" smtClean="0"/>
          </a:p>
          <a:p>
            <a:pPr>
              <a:lnSpc>
                <a:spcPct val="100000"/>
              </a:lnSpc>
              <a:buClr>
                <a:schemeClr val="accent1"/>
              </a:buClr>
              <a:buFont typeface="Wingdings" panose="05000000000000000000" pitchFamily="2" charset="2"/>
              <a:buChar char="§"/>
            </a:pPr>
            <a:r>
              <a:rPr lang="lt-LT" dirty="0" smtClean="0"/>
              <a:t>Šiame </a:t>
            </a:r>
            <a:r>
              <a:rPr lang="lt-LT" dirty="0"/>
              <a:t>sluoksnyje ląstelės </a:t>
            </a:r>
            <a:r>
              <a:rPr lang="lt-LT" b="1" dirty="0"/>
              <a:t>pradeda ragėti</a:t>
            </a:r>
            <a:r>
              <a:rPr lang="lt-LT" dirty="0"/>
              <a:t>.</a:t>
            </a:r>
            <a:endParaRPr lang="en-US" b="1" dirty="0"/>
          </a:p>
        </p:txBody>
      </p:sp>
      <p:pic>
        <p:nvPicPr>
          <p:cNvPr id="1026" name="Picture 2" descr="Show Us Some Skin – Labloga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254" y="1970591"/>
            <a:ext cx="4724400" cy="351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2102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Senėjimo tipai.</a:t>
            </a:r>
            <a:br>
              <a:rPr lang="lt-LT" dirty="0"/>
            </a:br>
            <a:r>
              <a:rPr lang="lt-LT" dirty="0"/>
              <a:t>Smulkiaraukšlis</a:t>
            </a:r>
            <a:endParaRPr lang="en-US" dirty="0"/>
          </a:p>
        </p:txBody>
      </p:sp>
      <p:sp>
        <p:nvSpPr>
          <p:cNvPr id="3" name="Content Placeholder 2"/>
          <p:cNvSpPr>
            <a:spLocks noGrp="1"/>
          </p:cNvSpPr>
          <p:nvPr>
            <p:ph idx="1"/>
          </p:nvPr>
        </p:nvSpPr>
        <p:spPr>
          <a:xfrm>
            <a:off x="838200" y="1825625"/>
            <a:ext cx="4469780" cy="4351338"/>
          </a:xfrm>
        </p:spPr>
        <p:txBody>
          <a:bodyPr/>
          <a:lstStyle/>
          <a:p>
            <a:pPr marL="0" indent="0">
              <a:lnSpc>
                <a:spcPct val="100000"/>
              </a:lnSpc>
              <a:buNone/>
            </a:pPr>
            <a:r>
              <a:rPr lang="lt-LT" dirty="0"/>
              <a:t>Būdinga:</a:t>
            </a:r>
          </a:p>
          <a:p>
            <a:pPr>
              <a:lnSpc>
                <a:spcPct val="100000"/>
              </a:lnSpc>
              <a:buClr>
                <a:schemeClr val="accent1"/>
              </a:buClr>
              <a:buFont typeface="Wingdings" panose="05000000000000000000" pitchFamily="2" charset="2"/>
              <a:buChar char="§"/>
            </a:pPr>
            <a:r>
              <a:rPr lang="lt-LT" dirty="0" smtClean="0"/>
              <a:t>Daugybinės smulkios raukšlės, matomos net ramybės metu,</a:t>
            </a:r>
          </a:p>
          <a:p>
            <a:pPr>
              <a:lnSpc>
                <a:spcPct val="100000"/>
              </a:lnSpc>
              <a:buClr>
                <a:schemeClr val="accent1"/>
              </a:buClr>
              <a:buFont typeface="Wingdings" panose="05000000000000000000" pitchFamily="2" charset="2"/>
              <a:buChar char="§"/>
            </a:pPr>
            <a:r>
              <a:rPr lang="lt-LT" dirty="0" smtClean="0"/>
              <a:t> Odos sausumas,</a:t>
            </a:r>
          </a:p>
          <a:p>
            <a:pPr>
              <a:lnSpc>
                <a:spcPct val="100000"/>
              </a:lnSpc>
              <a:buClr>
                <a:schemeClr val="accent1"/>
              </a:buClr>
              <a:buFont typeface="Wingdings" panose="05000000000000000000" pitchFamily="2" charset="2"/>
              <a:buChar char="§"/>
            </a:pPr>
            <a:r>
              <a:rPr lang="lt-LT" dirty="0" smtClean="0"/>
              <a:t>Išsiplėtusios odos poros,</a:t>
            </a:r>
          </a:p>
          <a:p>
            <a:pPr>
              <a:lnSpc>
                <a:spcPct val="100000"/>
              </a:lnSpc>
              <a:buClr>
                <a:schemeClr val="accent1"/>
              </a:buClr>
              <a:buFont typeface="Wingdings" panose="05000000000000000000" pitchFamily="2" charset="2"/>
              <a:buChar char="§"/>
            </a:pPr>
            <a:endParaRPr lang="lt-LT" dirty="0"/>
          </a:p>
          <a:p>
            <a:pPr marL="0" indent="0">
              <a:buNone/>
            </a:pPr>
            <a:endParaRPr lang="lt-LT" dirty="0"/>
          </a:p>
        </p:txBody>
      </p:sp>
      <p:sp>
        <p:nvSpPr>
          <p:cNvPr id="4" name="AutoShape 2" descr="Какой у вас тип лица и как дольше сохранить молодость? | Dr. ЭСТЕТИК"/>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5108373" y="1690688"/>
            <a:ext cx="6245427" cy="3903392"/>
          </a:xfrm>
          <a:prstGeom prst="rect">
            <a:avLst/>
          </a:prstGeom>
        </p:spPr>
      </p:pic>
    </p:spTree>
    <p:extLst>
      <p:ext uri="{BB962C8B-B14F-4D97-AF65-F5344CB8AC3E}">
        <p14:creationId xmlns:p14="http://schemas.microsoft.com/office/powerpoint/2010/main" val="354575369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Senėjimo tipai.</a:t>
            </a:r>
            <a:br>
              <a:rPr lang="lt-LT" dirty="0"/>
            </a:br>
            <a:r>
              <a:rPr lang="lt-LT" dirty="0" smtClean="0"/>
              <a:t>Deformacinis</a:t>
            </a:r>
            <a:endParaRPr lang="en-US" dirty="0"/>
          </a:p>
        </p:txBody>
      </p:sp>
      <p:sp>
        <p:nvSpPr>
          <p:cNvPr id="3" name="Content Placeholder 2"/>
          <p:cNvSpPr>
            <a:spLocks noGrp="1"/>
          </p:cNvSpPr>
          <p:nvPr>
            <p:ph idx="1"/>
          </p:nvPr>
        </p:nvSpPr>
        <p:spPr/>
        <p:txBody>
          <a:bodyPr>
            <a:normAutofit/>
          </a:bodyPr>
          <a:lstStyle/>
          <a:p>
            <a:pPr marL="0" indent="0">
              <a:buNone/>
            </a:pPr>
            <a:r>
              <a:rPr lang="lt-LT" dirty="0" smtClean="0"/>
              <a:t>Vystymosi eiga:</a:t>
            </a:r>
            <a:endParaRPr lang="en-US" dirty="0"/>
          </a:p>
        </p:txBody>
      </p:sp>
      <p:graphicFrame>
        <p:nvGraphicFramePr>
          <p:cNvPr id="4" name="Diagram 3"/>
          <p:cNvGraphicFramePr/>
          <p:nvPr>
            <p:extLst>
              <p:ext uri="{D42A27DB-BD31-4B8C-83A1-F6EECF244321}">
                <p14:modId xmlns:p14="http://schemas.microsoft.com/office/powerpoint/2010/main" val="1520751163"/>
              </p:ext>
            </p:extLst>
          </p:nvPr>
        </p:nvGraphicFramePr>
        <p:xfrm>
          <a:off x="1307170" y="1344132"/>
          <a:ext cx="966562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508682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Senėjimo tipai.</a:t>
            </a:r>
            <a:br>
              <a:rPr lang="lt-LT" dirty="0"/>
            </a:br>
            <a:r>
              <a:rPr lang="lt-LT" dirty="0"/>
              <a:t>Deformacinis</a:t>
            </a:r>
            <a:endParaRPr lang="en-US" dirty="0"/>
          </a:p>
        </p:txBody>
      </p:sp>
      <p:sp>
        <p:nvSpPr>
          <p:cNvPr id="3" name="Content Placeholder 2"/>
          <p:cNvSpPr>
            <a:spLocks noGrp="1"/>
          </p:cNvSpPr>
          <p:nvPr>
            <p:ph idx="1"/>
          </p:nvPr>
        </p:nvSpPr>
        <p:spPr>
          <a:xfrm>
            <a:off x="838201" y="1825625"/>
            <a:ext cx="5049644" cy="4898560"/>
          </a:xfrm>
        </p:spPr>
        <p:txBody>
          <a:bodyPr>
            <a:normAutofit fontScale="92500" lnSpcReduction="10000"/>
          </a:bodyPr>
          <a:lstStyle/>
          <a:p>
            <a:pPr marL="0" indent="0">
              <a:lnSpc>
                <a:spcPct val="100000"/>
              </a:lnSpc>
              <a:buNone/>
            </a:pPr>
            <a:r>
              <a:rPr lang="lt-LT" dirty="0"/>
              <a:t>Būdinga:</a:t>
            </a:r>
          </a:p>
          <a:p>
            <a:pPr>
              <a:lnSpc>
                <a:spcPct val="100000"/>
              </a:lnSpc>
              <a:buClr>
                <a:schemeClr val="accent1"/>
              </a:buClr>
              <a:buFont typeface="Wingdings" panose="05000000000000000000" pitchFamily="2" charset="2"/>
              <a:buChar char="§"/>
            </a:pPr>
            <a:r>
              <a:rPr lang="lt-LT" dirty="0" smtClean="0"/>
              <a:t>„Antras pagurklis“,</a:t>
            </a:r>
          </a:p>
          <a:p>
            <a:pPr>
              <a:lnSpc>
                <a:spcPct val="100000"/>
              </a:lnSpc>
              <a:buClr>
                <a:schemeClr val="accent1"/>
              </a:buClr>
              <a:buFont typeface="Wingdings" panose="05000000000000000000" pitchFamily="2" charset="2"/>
              <a:buChar char="§"/>
            </a:pPr>
            <a:r>
              <a:rPr lang="lt-LT" dirty="0" smtClean="0"/>
              <a:t>„Marionetės“ raukšlės,</a:t>
            </a:r>
          </a:p>
          <a:p>
            <a:pPr>
              <a:lnSpc>
                <a:spcPct val="100000"/>
              </a:lnSpc>
              <a:buClr>
                <a:schemeClr val="accent1"/>
              </a:buClr>
              <a:buFont typeface="Wingdings" panose="05000000000000000000" pitchFamily="2" charset="2"/>
              <a:buChar char="§"/>
            </a:pPr>
            <a:r>
              <a:rPr lang="lt-LT" dirty="0" smtClean="0"/>
              <a:t>Neryškus apatinio veido trečdalio-kaklo kampas,</a:t>
            </a:r>
          </a:p>
          <a:p>
            <a:pPr>
              <a:lnSpc>
                <a:spcPct val="100000"/>
              </a:lnSpc>
              <a:buClr>
                <a:schemeClr val="accent1"/>
              </a:buClr>
              <a:buFont typeface="Wingdings" panose="05000000000000000000" pitchFamily="2" charset="2"/>
              <a:buChar char="§"/>
            </a:pPr>
            <a:r>
              <a:rPr lang="lt-LT" dirty="0" smtClean="0"/>
              <a:t>Ryški nosies-lūpų raukšlė,</a:t>
            </a:r>
          </a:p>
          <a:p>
            <a:pPr>
              <a:lnSpc>
                <a:spcPct val="100000"/>
              </a:lnSpc>
              <a:buClr>
                <a:schemeClr val="accent1"/>
              </a:buClr>
              <a:buFont typeface="Wingdings" panose="05000000000000000000" pitchFamily="2" charset="2"/>
              <a:buChar char="§"/>
            </a:pPr>
            <a:r>
              <a:rPr lang="lt-LT" dirty="0" smtClean="0"/>
              <a:t>Veido ovalo pokyčiai,</a:t>
            </a:r>
          </a:p>
          <a:p>
            <a:pPr>
              <a:lnSpc>
                <a:spcPct val="100000"/>
              </a:lnSpc>
              <a:buClr>
                <a:schemeClr val="accent1"/>
              </a:buClr>
              <a:buFont typeface="Wingdings" panose="05000000000000000000" pitchFamily="2" charset="2"/>
              <a:buChar char="§"/>
            </a:pPr>
            <a:r>
              <a:rPr lang="lt-LT" dirty="0" smtClean="0"/>
              <a:t>Viršutinių akių vokų nusileidimas,</a:t>
            </a:r>
          </a:p>
          <a:p>
            <a:pPr>
              <a:lnSpc>
                <a:spcPct val="100000"/>
              </a:lnSpc>
              <a:buClr>
                <a:schemeClr val="accent1"/>
              </a:buClr>
              <a:buFont typeface="Wingdings" panose="05000000000000000000" pitchFamily="2" charset="2"/>
              <a:buChar char="§"/>
            </a:pPr>
            <a:r>
              <a:rPr lang="lt-LT" dirty="0" smtClean="0"/>
              <a:t>Apatinių akių vokų išvaržos,</a:t>
            </a:r>
          </a:p>
          <a:p>
            <a:pPr>
              <a:lnSpc>
                <a:spcPct val="100000"/>
              </a:lnSpc>
              <a:buClr>
                <a:schemeClr val="accent1"/>
              </a:buClr>
              <a:buFont typeface="Wingdings" panose="05000000000000000000" pitchFamily="2" charset="2"/>
              <a:buChar char="§"/>
            </a:pPr>
            <a:r>
              <a:rPr lang="lt-LT" dirty="0" smtClean="0"/>
              <a:t>„Sunkus“ veidas.</a:t>
            </a:r>
          </a:p>
          <a:p>
            <a:pPr>
              <a:lnSpc>
                <a:spcPct val="100000"/>
              </a:lnSpc>
              <a:buClr>
                <a:schemeClr val="accent1"/>
              </a:buClr>
              <a:buFont typeface="Wingdings" panose="05000000000000000000" pitchFamily="2" charset="2"/>
              <a:buChar char="§"/>
            </a:pPr>
            <a:endParaRPr lang="lt-LT" dirty="0" smtClean="0"/>
          </a:p>
          <a:p>
            <a:pPr>
              <a:lnSpc>
                <a:spcPct val="100000"/>
              </a:lnSpc>
              <a:buClr>
                <a:schemeClr val="accent1"/>
              </a:buClr>
              <a:buFont typeface="Wingdings" panose="05000000000000000000" pitchFamily="2" charset="2"/>
              <a:buChar char="§"/>
            </a:pPr>
            <a:endParaRPr lang="lt-LT" dirty="0" smtClean="0"/>
          </a:p>
          <a:p>
            <a:pPr>
              <a:lnSpc>
                <a:spcPct val="100000"/>
              </a:lnSpc>
              <a:buClr>
                <a:schemeClr val="accent1"/>
              </a:buClr>
              <a:buFont typeface="Wingdings" panose="05000000000000000000" pitchFamily="2" charset="2"/>
              <a:buChar char="§"/>
            </a:pPr>
            <a:endParaRPr lang="lt-LT" dirty="0" smtClean="0"/>
          </a:p>
          <a:p>
            <a:pPr>
              <a:lnSpc>
                <a:spcPct val="100000"/>
              </a:lnSpc>
              <a:buClr>
                <a:schemeClr val="accent1"/>
              </a:buClr>
              <a:buFont typeface="Wingdings" panose="05000000000000000000" pitchFamily="2" charset="2"/>
              <a:buChar char="§"/>
            </a:pPr>
            <a:endParaRPr lang="lt-LT" dirty="0" smtClean="0"/>
          </a:p>
          <a:p>
            <a:pPr>
              <a:lnSpc>
                <a:spcPct val="100000"/>
              </a:lnSpc>
              <a:buClr>
                <a:schemeClr val="accent1"/>
              </a:buClr>
              <a:buFont typeface="Wingdings" panose="05000000000000000000" pitchFamily="2" charset="2"/>
              <a:buChar char="§"/>
            </a:pPr>
            <a:endParaRPr lang="lt-LT" dirty="0"/>
          </a:p>
          <a:p>
            <a:endParaRPr lang="en-US" b="1" dirty="0"/>
          </a:p>
        </p:txBody>
      </p:sp>
      <p:sp>
        <p:nvSpPr>
          <p:cNvPr id="4" name="AutoShape 2" descr="Омоложение по типу старения | TG Clinic Северск"/>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5789414" y="1825625"/>
            <a:ext cx="6035409" cy="4063535"/>
          </a:xfrm>
          <a:prstGeom prst="rect">
            <a:avLst/>
          </a:prstGeom>
        </p:spPr>
      </p:pic>
    </p:spTree>
    <p:extLst>
      <p:ext uri="{BB962C8B-B14F-4D97-AF65-F5344CB8AC3E}">
        <p14:creationId xmlns:p14="http://schemas.microsoft.com/office/powerpoint/2010/main" val="12829833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Senėjimo tipai.</a:t>
            </a:r>
            <a:br>
              <a:rPr lang="lt-LT" dirty="0"/>
            </a:br>
            <a:r>
              <a:rPr lang="lt-LT" dirty="0"/>
              <a:t>Raumeninis</a:t>
            </a:r>
            <a:endParaRPr lang="en-US" dirty="0"/>
          </a:p>
        </p:txBody>
      </p:sp>
      <p:sp>
        <p:nvSpPr>
          <p:cNvPr id="3" name="Content Placeholder 2"/>
          <p:cNvSpPr>
            <a:spLocks noGrp="1"/>
          </p:cNvSpPr>
          <p:nvPr>
            <p:ph idx="1"/>
          </p:nvPr>
        </p:nvSpPr>
        <p:spPr/>
        <p:txBody>
          <a:bodyPr/>
          <a:lstStyle/>
          <a:p>
            <a:pPr marL="0" indent="0">
              <a:buNone/>
            </a:pPr>
            <a:r>
              <a:rPr lang="lt-LT" dirty="0" smtClean="0"/>
              <a:t>Vystymosi eiga:</a:t>
            </a:r>
            <a:endParaRPr lang="en-US" dirty="0"/>
          </a:p>
        </p:txBody>
      </p:sp>
      <p:graphicFrame>
        <p:nvGraphicFramePr>
          <p:cNvPr id="4" name="Diagram 3"/>
          <p:cNvGraphicFramePr/>
          <p:nvPr>
            <p:extLst>
              <p:ext uri="{D42A27DB-BD31-4B8C-83A1-F6EECF244321}">
                <p14:modId xmlns:p14="http://schemas.microsoft.com/office/powerpoint/2010/main" val="3635176751"/>
              </p:ext>
            </p:extLst>
          </p:nvPr>
        </p:nvGraphicFramePr>
        <p:xfrm>
          <a:off x="1307170" y="1344132"/>
          <a:ext cx="966562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50781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Senėjimo tipai.</a:t>
            </a:r>
            <a:br>
              <a:rPr lang="lt-LT" dirty="0"/>
            </a:br>
            <a:r>
              <a:rPr lang="lt-LT" dirty="0" smtClean="0"/>
              <a:t>Raumeninis</a:t>
            </a:r>
            <a:endParaRPr lang="en-US" dirty="0"/>
          </a:p>
        </p:txBody>
      </p:sp>
      <p:sp>
        <p:nvSpPr>
          <p:cNvPr id="3" name="Content Placeholder 2"/>
          <p:cNvSpPr>
            <a:spLocks noGrp="1"/>
          </p:cNvSpPr>
          <p:nvPr>
            <p:ph idx="1"/>
          </p:nvPr>
        </p:nvSpPr>
        <p:spPr>
          <a:xfrm>
            <a:off x="838200" y="1825625"/>
            <a:ext cx="3153937" cy="4351338"/>
          </a:xfrm>
        </p:spPr>
        <p:txBody>
          <a:bodyPr/>
          <a:lstStyle/>
          <a:p>
            <a:pPr marL="0" indent="0">
              <a:buNone/>
            </a:pPr>
            <a:r>
              <a:rPr lang="lt-LT" dirty="0" smtClean="0"/>
              <a:t>Būdinga:</a:t>
            </a:r>
          </a:p>
          <a:p>
            <a:pPr>
              <a:buClr>
                <a:schemeClr val="accent1"/>
              </a:buClr>
              <a:buFont typeface="Wingdings" panose="05000000000000000000" pitchFamily="2" charset="2"/>
              <a:buChar char="§"/>
            </a:pPr>
            <a:r>
              <a:rPr lang="lt-LT" dirty="0" smtClean="0"/>
              <a:t>Gerai išvystytas mimikos raumenynas,</a:t>
            </a:r>
          </a:p>
          <a:p>
            <a:pPr>
              <a:buClr>
                <a:schemeClr val="accent1"/>
              </a:buClr>
              <a:buFont typeface="Wingdings" panose="05000000000000000000" pitchFamily="2" charset="2"/>
              <a:buChar char="§"/>
            </a:pPr>
            <a:r>
              <a:rPr lang="lt-LT" dirty="0" smtClean="0"/>
              <a:t>Gilios lūpų kampų, kaktos, nosies-lūpų raukšlės.</a:t>
            </a:r>
          </a:p>
          <a:p>
            <a:endParaRPr lang="en-US" dirty="0"/>
          </a:p>
        </p:txBody>
      </p:sp>
      <p:pic>
        <p:nvPicPr>
          <p:cNvPr id="18434" name="Picture 2" descr="Мускульный тип старен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423" y="2223081"/>
            <a:ext cx="7272855" cy="355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03088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1" y="0"/>
            <a:ext cx="12192851" cy="6858479"/>
          </a:xfrm>
          <a:prstGeom prst="rect">
            <a:avLst/>
          </a:prstGeom>
        </p:spPr>
      </p:pic>
      <p:sp>
        <p:nvSpPr>
          <p:cNvPr id="2" name="Title 1"/>
          <p:cNvSpPr>
            <a:spLocks noGrp="1"/>
          </p:cNvSpPr>
          <p:nvPr>
            <p:ph type="title"/>
          </p:nvPr>
        </p:nvSpPr>
        <p:spPr>
          <a:xfrm>
            <a:off x="694765" y="2794560"/>
            <a:ext cx="10515600" cy="1325563"/>
          </a:xfrm>
        </p:spPr>
        <p:txBody>
          <a:bodyPr/>
          <a:lstStyle/>
          <a:p>
            <a:pPr algn="ctr"/>
            <a:r>
              <a:rPr lang="lt-LT" dirty="0" smtClean="0">
                <a:solidFill>
                  <a:schemeClr val="bg1"/>
                </a:solidFill>
              </a:rPr>
              <a:t>Kosmetologo tikslai ir galimybės</a:t>
            </a:r>
            <a:endParaRPr lang="en-US" dirty="0">
              <a:solidFill>
                <a:schemeClr val="bg1"/>
              </a:solidFill>
            </a:endParaRPr>
          </a:p>
        </p:txBody>
      </p:sp>
    </p:spTree>
    <p:extLst>
      <p:ext uri="{BB962C8B-B14F-4D97-AF65-F5344CB8AC3E}">
        <p14:creationId xmlns:p14="http://schemas.microsoft.com/office/powerpoint/2010/main" val="36764175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Kosmetologija ir regeneracija</a:t>
            </a:r>
            <a:endParaRPr lang="en-US"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chor="ctr"/>
          <a:lstStyle/>
          <a:p>
            <a:pPr marL="0" indent="0" algn="ctr">
              <a:buNone/>
            </a:pPr>
            <a:r>
              <a:rPr lang="lt-LT" dirty="0" smtClean="0"/>
              <a:t>Kosmetinių preparatų pagalba inicijuojame organizmo gebėjimą atkurti patį save esant senėjimo pokyčiams.</a:t>
            </a:r>
            <a:endParaRPr lang="en-US" dirty="0"/>
          </a:p>
        </p:txBody>
      </p:sp>
    </p:spTree>
    <p:extLst>
      <p:ext uri="{BB962C8B-B14F-4D97-AF65-F5344CB8AC3E}">
        <p14:creationId xmlns:p14="http://schemas.microsoft.com/office/powerpoint/2010/main" val="17727061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Sveika senatvė</a:t>
            </a:r>
            <a:endParaRPr lang="en-US" dirty="0"/>
          </a:p>
        </p:txBody>
      </p:sp>
      <p:sp>
        <p:nvSpPr>
          <p:cNvPr id="3" name="Content Placeholder 2"/>
          <p:cNvSpPr>
            <a:spLocks noGrp="1"/>
          </p:cNvSpPr>
          <p:nvPr>
            <p:ph idx="1"/>
          </p:nvPr>
        </p:nvSpPr>
        <p:spPr>
          <a:ln>
            <a:noFill/>
          </a:ln>
        </p:spPr>
        <p:style>
          <a:lnRef idx="2">
            <a:schemeClr val="accent5"/>
          </a:lnRef>
          <a:fillRef idx="1">
            <a:schemeClr val="lt1"/>
          </a:fillRef>
          <a:effectRef idx="0">
            <a:schemeClr val="accent5"/>
          </a:effectRef>
          <a:fontRef idx="minor">
            <a:schemeClr val="dk1"/>
          </a:fontRef>
        </p:style>
        <p:txBody>
          <a:bodyPr/>
          <a:lstStyle/>
          <a:p>
            <a:pPr marL="0" indent="0">
              <a:lnSpc>
                <a:spcPct val="100000"/>
              </a:lnSpc>
              <a:buNone/>
            </a:pPr>
            <a:r>
              <a:rPr lang="lt-LT" dirty="0" smtClean="0"/>
              <a:t>Estetinė dermatologija ir kosmetologija turi padėti „senti sveikai“ ne tik naudojant kosmetines medžiagas, skirtas odos senėjimo požymių maskavimui.</a:t>
            </a:r>
          </a:p>
          <a:p>
            <a:pPr marL="0" indent="0">
              <a:lnSpc>
                <a:spcPct val="100000"/>
              </a:lnSpc>
              <a:buNone/>
            </a:pPr>
            <a:r>
              <a:rPr lang="lt-LT" dirty="0" smtClean="0">
                <a:ln w="0"/>
                <a:solidFill>
                  <a:schemeClr val="accent1"/>
                </a:solidFill>
                <a:effectLst>
                  <a:outerShdw blurRad="38100" dist="38100" dir="2700000" algn="tl">
                    <a:srgbClr val="000000">
                      <a:alpha val="43137"/>
                    </a:srgbClr>
                  </a:outerShdw>
                </a:effectLst>
              </a:rPr>
              <a:t>Bet ir suteikti profilaktiką, odos regeneraciją ir lėtinti senėjimo procesus.</a:t>
            </a:r>
          </a:p>
          <a:p>
            <a:pPr marL="0" indent="0">
              <a:lnSpc>
                <a:spcPct val="100000"/>
              </a:lnSpc>
              <a:buNone/>
            </a:pPr>
            <a:endParaRPr lang="lt-LT" dirty="0"/>
          </a:p>
          <a:p>
            <a:pPr marL="0" indent="0">
              <a:lnSpc>
                <a:spcPct val="100000"/>
              </a:lnSpc>
              <a:buNone/>
            </a:pPr>
            <a:r>
              <a:rPr lang="lt-LT" dirty="0" smtClean="0"/>
              <a:t>Mūsų ginklas – mokėjimas naudotis ir kompetetingai aktyvizuoti vidinius odos rezervus – jos atsistatymo potencialą.</a:t>
            </a:r>
            <a:endParaRPr lang="en-US" dirty="0"/>
          </a:p>
        </p:txBody>
      </p:sp>
    </p:spTree>
    <p:extLst>
      <p:ext uri="{BB962C8B-B14F-4D97-AF65-F5344CB8AC3E}">
        <p14:creationId xmlns:p14="http://schemas.microsoft.com/office/powerpoint/2010/main" val="353494855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Kosmetologo tikslas</a:t>
            </a:r>
            <a:endParaRPr lang="en-US" dirty="0"/>
          </a:p>
        </p:txBody>
      </p:sp>
      <p:sp>
        <p:nvSpPr>
          <p:cNvPr id="3" name="Content Placeholder 2"/>
          <p:cNvSpPr>
            <a:spLocks noGrp="1"/>
          </p:cNvSpPr>
          <p:nvPr>
            <p:ph idx="1"/>
          </p:nvPr>
        </p:nvSpPr>
        <p:spPr/>
        <p:txBody>
          <a:bodyPr/>
          <a:lstStyle/>
          <a:p>
            <a:pPr marL="0" indent="0">
              <a:buClr>
                <a:schemeClr val="accent1"/>
              </a:buClr>
              <a:buNone/>
            </a:pPr>
            <a:endParaRPr lang="en-US" dirty="0"/>
          </a:p>
        </p:txBody>
      </p:sp>
      <p:graphicFrame>
        <p:nvGraphicFramePr>
          <p:cNvPr id="5" name="Diagram 4"/>
          <p:cNvGraphicFramePr/>
          <p:nvPr/>
        </p:nvGraphicFramePr>
        <p:xfrm>
          <a:off x="1898185"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739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Anti-age terapijos koncepcija</a:t>
            </a:r>
            <a:endParaRPr lang="en-US" dirty="0"/>
          </a:p>
        </p:txBody>
      </p:sp>
      <p:graphicFrame>
        <p:nvGraphicFramePr>
          <p:cNvPr id="4" name="Content Placeholder 3"/>
          <p:cNvGraphicFramePr>
            <a:graphicFrameLocks noGrp="1"/>
          </p:cNvGraphicFramePr>
          <p:nvPr>
            <p:ph idx="1"/>
            <p:extLst/>
          </p:nvPr>
        </p:nvGraphicFramePr>
        <p:xfrm>
          <a:off x="134471" y="1452282"/>
          <a:ext cx="11353800" cy="5172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0952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3648</TotalTime>
  <Words>4778</Words>
  <Application>Microsoft Office PowerPoint</Application>
  <PresentationFormat>Widescreen</PresentationFormat>
  <Paragraphs>707</Paragraphs>
  <Slides>107</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107</vt:i4>
      </vt:variant>
    </vt:vector>
  </HeadingPairs>
  <TitlesOfParts>
    <vt:vector size="112" baseType="lpstr">
      <vt:lpstr>Arial</vt:lpstr>
      <vt:lpstr>Calibri</vt:lpstr>
      <vt:lpstr>Calibri Light</vt:lpstr>
      <vt:lpstr>Wingdings</vt:lpstr>
      <vt:lpstr>Office Theme</vt:lpstr>
      <vt:lpstr>ODOS GERONTOLOGIJA</vt:lpstr>
      <vt:lpstr>PowerPoint Presentation</vt:lpstr>
      <vt:lpstr>Odos anatomija</vt:lpstr>
      <vt:lpstr>Odos sandara</vt:lpstr>
      <vt:lpstr>Epidermis</vt:lpstr>
      <vt:lpstr>Epidermis</vt:lpstr>
      <vt:lpstr>Epidermis. Raginis sluoksnis (s.corneum) </vt:lpstr>
      <vt:lpstr>Epidermis. Blizgusis sluoksnis (s.lucidum) </vt:lpstr>
      <vt:lpstr>Epidermis. Grūdėtasis sluoksnis (s. granulosum) </vt:lpstr>
      <vt:lpstr>Epidermis. Dygliuotasis sluoksnis (s. spinosum) </vt:lpstr>
      <vt:lpstr>Epidermis. Pamatinis sluoksnis (s. basale) </vt:lpstr>
      <vt:lpstr>Derma</vt:lpstr>
      <vt:lpstr>Derma</vt:lpstr>
      <vt:lpstr>Hipoderma</vt:lpstr>
      <vt:lpstr>Odos ir organizmo senėjimas</vt:lpstr>
      <vt:lpstr>Senėjimas pasireiškia visuose lygiuose</vt:lpstr>
      <vt:lpstr>Odos senėjimo procesas</vt:lpstr>
      <vt:lpstr>Odos senėjimo procesas</vt:lpstr>
      <vt:lpstr>Odos senėjimo procesas</vt:lpstr>
      <vt:lpstr>Senėjimo požymiai</vt:lpstr>
      <vt:lpstr>Senėjimo požymiai</vt:lpstr>
      <vt:lpstr>Odos senėjimo procesas</vt:lpstr>
      <vt:lpstr>Senėjimo procesų greitis</vt:lpstr>
      <vt:lpstr>Senėjimo tipai</vt:lpstr>
      <vt:lpstr>Senėjimo priežastys</vt:lpstr>
      <vt:lpstr>Senėjimo priežastys</vt:lpstr>
      <vt:lpstr>Senėjimo priežastys</vt:lpstr>
      <vt:lpstr>Senėjimo teorijos. I – ląstelės DNR telomerų trumpėjimo teorija</vt:lpstr>
      <vt:lpstr>Senėjimo teorijos. II – Charmano laisvųjų radikalų teorija</vt:lpstr>
      <vt:lpstr>Senėjimo teorijos. III – Meilardo glikacijos teorija</vt:lpstr>
      <vt:lpstr>Senėjimo teorijos. IV – Adaptyvinė-reguliatorinė teorija</vt:lpstr>
      <vt:lpstr>Senėjimo teorijos. IV – Adaptyvinė-reguliatorinė teorija</vt:lpstr>
      <vt:lpstr>Regeneracija ir atsistatymas</vt:lpstr>
      <vt:lpstr>Fotosenėjimas</vt:lpstr>
      <vt:lpstr>Fotosenėjimas</vt:lpstr>
      <vt:lpstr>Fotosenėjimas</vt:lpstr>
      <vt:lpstr>Saulės spinduliuotė</vt:lpstr>
      <vt:lpstr>Saulės spinduliuotės poveikis</vt:lpstr>
      <vt:lpstr>Fotoaktyvacijos mechanizmas</vt:lpstr>
      <vt:lpstr>Kumuliacinės dozės supratimas </vt:lpstr>
      <vt:lpstr>Rizikos</vt:lpstr>
      <vt:lpstr>Chroninis UVS poveikis</vt:lpstr>
      <vt:lpstr>Pokalbis su klientu “Saugus įdegis“</vt:lpstr>
      <vt:lpstr>Pagrindiniai fotosenėjimo trigeriai</vt:lpstr>
      <vt:lpstr>Fotosenėjimo požymiai</vt:lpstr>
      <vt:lpstr>Dėl fotosenėjimo atsiradę pokyčiai epidermyje</vt:lpstr>
      <vt:lpstr>Dėl fotosenėjimo atsiradę pokyčiai epidermyje</vt:lpstr>
      <vt:lpstr>Dėl Langerhanso ląstelių pažeidimų atsiradusios klinikinės būklės</vt:lpstr>
      <vt:lpstr>Dėl Langerhanso ląstelių pažeidimų atsiradusios klinikinės būklės</vt:lpstr>
      <vt:lpstr>Dėl Langerhanso ląstelių pažeidimų atsiradusios klinikinės būklės</vt:lpstr>
      <vt:lpstr>Dėl melanocitų pažeidimų atsiradę odos pakitimai</vt:lpstr>
      <vt:lpstr>Dėl melanocitų pažeidimų atsiradę odos pakitimai</vt:lpstr>
      <vt:lpstr>Dėl melanocitų pažeidimų atsiradę odos pakitimai</vt:lpstr>
      <vt:lpstr>Dėl fotosenėjimo atsiradę pokyčiai dermoje</vt:lpstr>
      <vt:lpstr>Biologinio ir fotosenėjimo požymiai</vt:lpstr>
      <vt:lpstr>PowerPoint Presentation</vt:lpstr>
      <vt:lpstr>Aktyvios deguonies formos</vt:lpstr>
      <vt:lpstr>Laisvųjų radikalų vaidmuo fotosenėjimui</vt:lpstr>
      <vt:lpstr>Aktyvių deguonies formų susidarymo kelias</vt:lpstr>
      <vt:lpstr>Aktyvių deguonies formų susidarymo kelias</vt:lpstr>
      <vt:lpstr>Aktyvių deguonies formų susidarymo kelias</vt:lpstr>
      <vt:lpstr>Laisvųjų radikalų vaidmuo fotosenėjimui</vt:lpstr>
      <vt:lpstr>Hormonų disbalanso įtaka odos senėjimui</vt:lpstr>
      <vt:lpstr>Hipoderma</vt:lpstr>
      <vt:lpstr>SMAS</vt:lpstr>
      <vt:lpstr>Kokiame gylyje išsidėstę raisčiai?</vt:lpstr>
      <vt:lpstr>SMAS ir raiščių senėjimas</vt:lpstr>
      <vt:lpstr>SMAS ir raiščių senėjimas</vt:lpstr>
      <vt:lpstr>Veido raumenys</vt:lpstr>
      <vt:lpstr>Veido ir kaklo raumenys</vt:lpstr>
      <vt:lpstr>Kaukolės kaulai</vt:lpstr>
      <vt:lpstr>Senėjimo proceso metu vykstantys pokyčiai</vt:lpstr>
      <vt:lpstr>Odos regeneracinės sistemos</vt:lpstr>
      <vt:lpstr>Regeneracinės sistemos pažeidimai</vt:lpstr>
      <vt:lpstr>Morfofunkciniai odos pakitimai chronologinio senėjimo metu. Epidermis</vt:lpstr>
      <vt:lpstr>Morfofunkciniai odos pakitimai chronologinio senėjimo metu. Epidermis</vt:lpstr>
      <vt:lpstr>Morfofunkciniai odos pakitimai chronologinio senėjimo metu. Derma</vt:lpstr>
      <vt:lpstr>Morfofunkciniai odos pakitimai chronologinio senėjimo metu. Derma</vt:lpstr>
      <vt:lpstr>Senėjimo faktorių išsivystymo eiga</vt:lpstr>
      <vt:lpstr>Veido sritims būdingi senėjimo pokyčiai</vt:lpstr>
      <vt:lpstr>Veido sritys</vt:lpstr>
      <vt:lpstr>Skirtingų veido sričių senėjimo pokyčiai</vt:lpstr>
      <vt:lpstr>Skirtingų veido sričių senėjimo pokyčiai</vt:lpstr>
      <vt:lpstr>Skirtingų veido sričių senėjimo pokyčiai</vt:lpstr>
      <vt:lpstr>Senėjimo profilaktika</vt:lpstr>
      <vt:lpstr>Senėjimo klasifikacija pagal PSO</vt:lpstr>
      <vt:lpstr>Senėjimo tipai. Pavargęs</vt:lpstr>
      <vt:lpstr>Senėjimo tipai. Pavargęs</vt:lpstr>
      <vt:lpstr>Senėjimo tipai. Smulkiaraukšlis</vt:lpstr>
      <vt:lpstr>Senėjimo tipai. Smulkiaraukšlis</vt:lpstr>
      <vt:lpstr>Senėjimo tipai. Deformacinis</vt:lpstr>
      <vt:lpstr>Senėjimo tipai. Deformacinis</vt:lpstr>
      <vt:lpstr>Senėjimo tipai. Raumeninis</vt:lpstr>
      <vt:lpstr>Senėjimo tipai. Raumeninis</vt:lpstr>
      <vt:lpstr>Kosmetologo tikslai ir galimybės</vt:lpstr>
      <vt:lpstr>Kosmetologija ir regeneracija</vt:lpstr>
      <vt:lpstr>Sveika senatvė</vt:lpstr>
      <vt:lpstr>Kosmetologo tikslas</vt:lpstr>
      <vt:lpstr>Anti-age terapijos koncepcija</vt:lpstr>
      <vt:lpstr>Revitalizacija</vt:lpstr>
      <vt:lpstr>Odos veikimo principai skirtingiems amžių tarpsniams</vt:lpstr>
      <vt:lpstr>Odos veikimo principai skirtingiems amžių tarpsniams</vt:lpstr>
      <vt:lpstr>Odos veikimo principai skirtingiems amžių tarpsniams</vt:lpstr>
      <vt:lpstr>Odos veikimo principai skirtingiems amžių tarpsniams</vt:lpstr>
      <vt:lpstr>DĖKOJU UŽ DĖMESĮ!</vt:lpstr>
      <vt:lpstr>Jūsų klausimai </vt:lpstr>
      <vt:lpstr>Odos gerontologijos teorinių žinių pritaikymas: Praktinis darbas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Ruta Mardosaite</dc:creator>
  <cp:lastModifiedBy>Microsoft account</cp:lastModifiedBy>
  <cp:revision>104</cp:revision>
  <dcterms:created xsi:type="dcterms:W3CDTF">2018-04-19T20:15:46Z</dcterms:created>
  <dcterms:modified xsi:type="dcterms:W3CDTF">2022-09-12T15:38:59Z</dcterms:modified>
</cp:coreProperties>
</file>